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5" r:id="rId4"/>
    <p:sldMasterId id="214748368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Source Code Pro"/>
      <p:regular r:id="rId30"/>
      <p:bold r:id="rId31"/>
      <p:italic r:id="rId32"/>
      <p:boldItalic r:id="rId33"/>
    </p:embeddedFont>
    <p:embeddedFont>
      <p:font typeface="Bebas Neue"/>
      <p:regular r:id="rId34"/>
    </p:embeddedFont>
    <p:embeddedFont>
      <p:font typeface="Fira Code"/>
      <p:regular r:id="rId35"/>
      <p:bold r:id="rId36"/>
    </p:embeddedFont>
    <p:embeddedFont>
      <p:font typeface="PT Sans"/>
      <p:regular r:id="rId37"/>
      <p:bold r:id="rId38"/>
      <p:italic r:id="rId39"/>
      <p:boldItalic r:id="rId40"/>
    </p:embeddedFont>
    <p:embeddedFont>
      <p:font typeface="Source Code Pro Medium"/>
      <p:regular r:id="rId41"/>
      <p:bold r:id="rId42"/>
      <p:italic r:id="rId43"/>
      <p:boldItalic r:id="rId44"/>
    </p:embeddedFont>
    <p:embeddedFont>
      <p:font typeface="Comfortaa"/>
      <p:regular r:id="rId45"/>
      <p:bold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F093FFD-D7FD-4A87-9131-A2DDE4D29E15}">
  <a:tblStyle styleId="{CF093FFD-D7FD-4A87-9131-A2DDE4D29E15}"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8D53CF05-DB21-4D0A-87AA-B536FE84EE8D}"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TSans-boldItalic.fntdata"/><Relationship Id="rId20" Type="http://schemas.openxmlformats.org/officeDocument/2006/relationships/slide" Target="slides/slide14.xml"/><Relationship Id="rId42" Type="http://schemas.openxmlformats.org/officeDocument/2006/relationships/font" Target="fonts/SourceCodeProMedium-bold.fntdata"/><Relationship Id="rId41" Type="http://schemas.openxmlformats.org/officeDocument/2006/relationships/font" Target="fonts/SourceCodeProMedium-regular.fntdata"/><Relationship Id="rId22" Type="http://schemas.openxmlformats.org/officeDocument/2006/relationships/slide" Target="slides/slide16.xml"/><Relationship Id="rId44" Type="http://schemas.openxmlformats.org/officeDocument/2006/relationships/font" Target="fonts/SourceCodeProMedium-boldItalic.fntdata"/><Relationship Id="rId21" Type="http://schemas.openxmlformats.org/officeDocument/2006/relationships/slide" Target="slides/slide15.xml"/><Relationship Id="rId43" Type="http://schemas.openxmlformats.org/officeDocument/2006/relationships/font" Target="fonts/SourceCodeProMedium-italic.fntdata"/><Relationship Id="rId24" Type="http://schemas.openxmlformats.org/officeDocument/2006/relationships/slide" Target="slides/slide18.xml"/><Relationship Id="rId46" Type="http://schemas.openxmlformats.org/officeDocument/2006/relationships/font" Target="fonts/Comfortaa-bold.fntdata"/><Relationship Id="rId23" Type="http://schemas.openxmlformats.org/officeDocument/2006/relationships/slide" Target="slides/slide17.xml"/><Relationship Id="rId45" Type="http://schemas.openxmlformats.org/officeDocument/2006/relationships/font" Target="fonts/Comfortaa-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SourceCodePro-bold.fntdata"/><Relationship Id="rId30" Type="http://schemas.openxmlformats.org/officeDocument/2006/relationships/font" Target="fonts/SourceCodePro-regular.fntdata"/><Relationship Id="rId11" Type="http://schemas.openxmlformats.org/officeDocument/2006/relationships/slide" Target="slides/slide5.xml"/><Relationship Id="rId33" Type="http://schemas.openxmlformats.org/officeDocument/2006/relationships/font" Target="fonts/SourceCodePro-boldItalic.fntdata"/><Relationship Id="rId10" Type="http://schemas.openxmlformats.org/officeDocument/2006/relationships/slide" Target="slides/slide4.xml"/><Relationship Id="rId32" Type="http://schemas.openxmlformats.org/officeDocument/2006/relationships/font" Target="fonts/SourceCodePro-italic.fntdata"/><Relationship Id="rId13" Type="http://schemas.openxmlformats.org/officeDocument/2006/relationships/slide" Target="slides/slide7.xml"/><Relationship Id="rId35" Type="http://schemas.openxmlformats.org/officeDocument/2006/relationships/font" Target="fonts/FiraCode-regular.fntdata"/><Relationship Id="rId12" Type="http://schemas.openxmlformats.org/officeDocument/2006/relationships/slide" Target="slides/slide6.xml"/><Relationship Id="rId34" Type="http://schemas.openxmlformats.org/officeDocument/2006/relationships/font" Target="fonts/BebasNeue-regular.fntdata"/><Relationship Id="rId15" Type="http://schemas.openxmlformats.org/officeDocument/2006/relationships/slide" Target="slides/slide9.xml"/><Relationship Id="rId37" Type="http://schemas.openxmlformats.org/officeDocument/2006/relationships/font" Target="fonts/PTSans-regular.fntdata"/><Relationship Id="rId14" Type="http://schemas.openxmlformats.org/officeDocument/2006/relationships/slide" Target="slides/slide8.xml"/><Relationship Id="rId36" Type="http://schemas.openxmlformats.org/officeDocument/2006/relationships/font" Target="fonts/FiraCode-bold.fntdata"/><Relationship Id="rId17" Type="http://schemas.openxmlformats.org/officeDocument/2006/relationships/slide" Target="slides/slide11.xml"/><Relationship Id="rId39" Type="http://schemas.openxmlformats.org/officeDocument/2006/relationships/font" Target="fonts/PTSans-italic.fntdata"/><Relationship Id="rId16" Type="http://schemas.openxmlformats.org/officeDocument/2006/relationships/slide" Target="slides/slide10.xml"/><Relationship Id="rId38" Type="http://schemas.openxmlformats.org/officeDocument/2006/relationships/font" Target="fonts/PTSans-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20.gif>
</file>

<file path=ppt/media/image3.png>
</file>

<file path=ppt/media/image4.gif>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b2304018c4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g2b2304018c4_0_1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1ef9761475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1ef9761475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b533c2064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2b533c2064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ef9761475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1ef9761475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efdc6e204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1efdc6e204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ef97614751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1ef97614751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1efdc6e204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1efdc6e204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1efdbb0e28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1efdbb0e28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1efdbb0e289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1efdbb0e289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1efdbb0e289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1efdbb0e289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efade450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efade450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1efdbb0e289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1efdbb0e289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1efdbb0e289_1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1efdbb0e289_1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2b2db435ee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2b2db435ee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ef976147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ef976147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1efdbb0e28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1efdbb0e28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1efdbb0e28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1efdbb0e28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efdbb0e289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1efdbb0e28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1efdbb0e28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1efdbb0e28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1efdbb0e28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1efdbb0e28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735500" y="1258850"/>
            <a:ext cx="5797500" cy="20388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735500" y="3297650"/>
            <a:ext cx="5797500" cy="440700"/>
          </a:xfrm>
          <a:prstGeom prst="rect">
            <a:avLst/>
          </a:prstGeom>
          <a:solidFill>
            <a:schemeClr val="accent6"/>
          </a:solidFill>
        </p:spPr>
        <p:txBody>
          <a:bodyPr anchorCtr="0" anchor="t" bIns="91425" lIns="91425" spcFirstLastPara="1" rIns="91425" wrap="square" tIns="91425">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2" name="Shape 72"/>
        <p:cNvGrpSpPr/>
        <p:nvPr/>
      </p:nvGrpSpPr>
      <p:grpSpPr>
        <a:xfrm>
          <a:off x="0" y="0"/>
          <a:ext cx="0" cy="0"/>
          <a:chOff x="0" y="0"/>
          <a:chExt cx="0" cy="0"/>
        </a:xfrm>
      </p:grpSpPr>
      <p:sp>
        <p:nvSpPr>
          <p:cNvPr id="73" name="Google Shape;73;p11"/>
          <p:cNvSpPr txBox="1"/>
          <p:nvPr>
            <p:ph hasCustomPrompt="1" type="title"/>
          </p:nvPr>
        </p:nvSpPr>
        <p:spPr>
          <a:xfrm>
            <a:off x="1020613" y="1335100"/>
            <a:ext cx="7102800" cy="1578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200">
                <a:solidFill>
                  <a:schemeClr val="accent4"/>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1"/>
          <p:cNvSpPr txBox="1"/>
          <p:nvPr>
            <p:ph idx="1" type="subTitle"/>
          </p:nvPr>
        </p:nvSpPr>
        <p:spPr>
          <a:xfrm>
            <a:off x="1020588" y="3094475"/>
            <a:ext cx="7102800" cy="465300"/>
          </a:xfrm>
          <a:prstGeom prst="rect">
            <a:avLst/>
          </a:prstGeom>
          <a:solidFill>
            <a:schemeClr val="accent6"/>
          </a:solidFill>
        </p:spPr>
        <p:txBody>
          <a:bodyPr anchorCtr="0" anchor="t" bIns="91425" lIns="91425" spcFirstLastPara="1" rIns="91425" wrap="square" tIns="91425">
            <a:noAutofit/>
          </a:bodyPr>
          <a:lstStyle>
            <a:lvl1pPr lvl="0" rtl="0" algn="ctr">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5" name="Google Shape;75;p11"/>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 name="Google Shape;76;p11"/>
          <p:cNvGrpSpPr/>
          <p:nvPr/>
        </p:nvGrpSpPr>
        <p:grpSpPr>
          <a:xfrm>
            <a:off x="8059900" y="446250"/>
            <a:ext cx="473100" cy="186500"/>
            <a:chOff x="7059675" y="514525"/>
            <a:chExt cx="473100" cy="186500"/>
          </a:xfrm>
        </p:grpSpPr>
        <p:cxnSp>
          <p:nvCxnSpPr>
            <p:cNvPr id="77" name="Google Shape;77;p11"/>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78" name="Google Shape;78;p11"/>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79" name="Google Shape;79;p11"/>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0" name="Shape 8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1" name="Shape 81"/>
        <p:cNvGrpSpPr/>
        <p:nvPr/>
      </p:nvGrpSpPr>
      <p:grpSpPr>
        <a:xfrm>
          <a:off x="0" y="0"/>
          <a:ext cx="0" cy="0"/>
          <a:chOff x="0" y="0"/>
          <a:chExt cx="0" cy="0"/>
        </a:xfrm>
      </p:grpSpPr>
      <p:sp>
        <p:nvSpPr>
          <p:cNvPr id="82" name="Google Shape;82;p13"/>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13"/>
          <p:cNvGrpSpPr/>
          <p:nvPr/>
        </p:nvGrpSpPr>
        <p:grpSpPr>
          <a:xfrm>
            <a:off x="8389787" y="179931"/>
            <a:ext cx="486393" cy="125690"/>
            <a:chOff x="-890300" y="1406550"/>
            <a:chExt cx="806088" cy="208200"/>
          </a:xfrm>
        </p:grpSpPr>
        <p:sp>
          <p:nvSpPr>
            <p:cNvPr id="84" name="Google Shape;84;p13"/>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13"/>
          <p:cNvSpPr txBox="1"/>
          <p:nvPr>
            <p:ph type="title"/>
          </p:nvPr>
        </p:nvSpPr>
        <p:spPr>
          <a:xfrm>
            <a:off x="713225" y="445025"/>
            <a:ext cx="771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 name="Google Shape;88;p13"/>
          <p:cNvSpPr txBox="1"/>
          <p:nvPr>
            <p:ph idx="1" type="subTitle"/>
          </p:nvPr>
        </p:nvSpPr>
        <p:spPr>
          <a:xfrm>
            <a:off x="2472000" y="1832950"/>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3"/>
          <p:cNvSpPr txBox="1"/>
          <p:nvPr>
            <p:ph idx="2" type="subTitle"/>
          </p:nvPr>
        </p:nvSpPr>
        <p:spPr>
          <a:xfrm>
            <a:off x="3175501" y="2833427"/>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 name="Google Shape;90;p13"/>
          <p:cNvSpPr txBox="1"/>
          <p:nvPr>
            <p:ph idx="3" type="subTitle"/>
          </p:nvPr>
        </p:nvSpPr>
        <p:spPr>
          <a:xfrm>
            <a:off x="3504027" y="3834248"/>
            <a:ext cx="4209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13"/>
          <p:cNvSpPr txBox="1"/>
          <p:nvPr>
            <p:ph hasCustomPrompt="1" idx="4" type="title"/>
          </p:nvPr>
        </p:nvSpPr>
        <p:spPr>
          <a:xfrm>
            <a:off x="1869900" y="1470525"/>
            <a:ext cx="602100" cy="391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p:nvPr>
            <p:ph hasCustomPrompt="1" idx="5" type="title"/>
          </p:nvPr>
        </p:nvSpPr>
        <p:spPr>
          <a:xfrm>
            <a:off x="2573400" y="2482425"/>
            <a:ext cx="602100" cy="391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p:nvPr>
            <p:ph hasCustomPrompt="1" idx="6" type="title"/>
          </p:nvPr>
        </p:nvSpPr>
        <p:spPr>
          <a:xfrm>
            <a:off x="2891275" y="3494325"/>
            <a:ext cx="602100" cy="328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p:nvPr>
            <p:ph idx="7" type="subTitle"/>
          </p:nvPr>
        </p:nvSpPr>
        <p:spPr>
          <a:xfrm>
            <a:off x="2472000" y="14705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5" name="Google Shape;95;p13"/>
          <p:cNvSpPr txBox="1"/>
          <p:nvPr>
            <p:ph idx="8" type="subTitle"/>
          </p:nvPr>
        </p:nvSpPr>
        <p:spPr>
          <a:xfrm>
            <a:off x="3175500" y="24824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6" name="Google Shape;96;p13"/>
          <p:cNvSpPr txBox="1"/>
          <p:nvPr>
            <p:ph idx="9" type="subTitle"/>
          </p:nvPr>
        </p:nvSpPr>
        <p:spPr>
          <a:xfrm>
            <a:off x="3504025" y="3494325"/>
            <a:ext cx="42096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7" name="Shape 97"/>
        <p:cNvGrpSpPr/>
        <p:nvPr/>
      </p:nvGrpSpPr>
      <p:grpSpPr>
        <a:xfrm>
          <a:off x="0" y="0"/>
          <a:ext cx="0" cy="0"/>
          <a:chOff x="0" y="0"/>
          <a:chExt cx="0" cy="0"/>
        </a:xfrm>
      </p:grpSpPr>
      <p:sp>
        <p:nvSpPr>
          <p:cNvPr id="98" name="Google Shape;98;p14"/>
          <p:cNvSpPr txBox="1"/>
          <p:nvPr>
            <p:ph type="title"/>
          </p:nvPr>
        </p:nvSpPr>
        <p:spPr>
          <a:xfrm>
            <a:off x="2687525" y="3464250"/>
            <a:ext cx="57435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9" name="Google Shape;99;p14"/>
          <p:cNvSpPr txBox="1"/>
          <p:nvPr>
            <p:ph idx="1" type="subTitle"/>
          </p:nvPr>
        </p:nvSpPr>
        <p:spPr>
          <a:xfrm>
            <a:off x="2687414" y="1600950"/>
            <a:ext cx="57435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00" name="Google Shape;100;p14"/>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 name="Google Shape;101;p14"/>
          <p:cNvGrpSpPr/>
          <p:nvPr/>
        </p:nvGrpSpPr>
        <p:grpSpPr>
          <a:xfrm>
            <a:off x="8059900" y="446250"/>
            <a:ext cx="473100" cy="186500"/>
            <a:chOff x="7059675" y="514525"/>
            <a:chExt cx="473100" cy="186500"/>
          </a:xfrm>
        </p:grpSpPr>
        <p:cxnSp>
          <p:nvCxnSpPr>
            <p:cNvPr id="102" name="Google Shape;102;p14"/>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03" name="Google Shape;103;p14"/>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04" name="Google Shape;104;p14"/>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5" name="Shape 105"/>
        <p:cNvGrpSpPr/>
        <p:nvPr/>
      </p:nvGrpSpPr>
      <p:grpSpPr>
        <a:xfrm>
          <a:off x="0" y="0"/>
          <a:ext cx="0" cy="0"/>
          <a:chOff x="0" y="0"/>
          <a:chExt cx="0" cy="0"/>
        </a:xfrm>
      </p:grpSpPr>
      <p:sp>
        <p:nvSpPr>
          <p:cNvPr id="106" name="Google Shape;106;p15"/>
          <p:cNvSpPr/>
          <p:nvPr/>
        </p:nvSpPr>
        <p:spPr>
          <a:xfrm>
            <a:off x="4243000" y="-180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15"/>
          <p:cNvGrpSpPr/>
          <p:nvPr/>
        </p:nvGrpSpPr>
        <p:grpSpPr>
          <a:xfrm>
            <a:off x="8059900" y="446250"/>
            <a:ext cx="473100" cy="186500"/>
            <a:chOff x="7059675" y="514525"/>
            <a:chExt cx="473100" cy="186500"/>
          </a:xfrm>
        </p:grpSpPr>
        <p:cxnSp>
          <p:nvCxnSpPr>
            <p:cNvPr id="108" name="Google Shape;108;p15"/>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09" name="Google Shape;109;p15"/>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10" name="Google Shape;110;p15"/>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111" name="Google Shape;111;p15"/>
          <p:cNvSpPr txBox="1"/>
          <p:nvPr>
            <p:ph type="title"/>
          </p:nvPr>
        </p:nvSpPr>
        <p:spPr>
          <a:xfrm>
            <a:off x="713225" y="535650"/>
            <a:ext cx="3165900" cy="2378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2" name="Google Shape;112;p15"/>
          <p:cNvSpPr txBox="1"/>
          <p:nvPr>
            <p:ph idx="1" type="subTitle"/>
          </p:nvPr>
        </p:nvSpPr>
        <p:spPr>
          <a:xfrm>
            <a:off x="713225" y="2914050"/>
            <a:ext cx="3165900" cy="169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 name="Google Shape;113;p15"/>
          <p:cNvSpPr/>
          <p:nvPr>
            <p:ph idx="2" type="pic"/>
          </p:nvPr>
        </p:nvSpPr>
        <p:spPr>
          <a:xfrm>
            <a:off x="4783250" y="532063"/>
            <a:ext cx="2910000" cy="40758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14" name="Shape 114"/>
        <p:cNvGrpSpPr/>
        <p:nvPr/>
      </p:nvGrpSpPr>
      <p:grpSpPr>
        <a:xfrm>
          <a:off x="0" y="0"/>
          <a:ext cx="0" cy="0"/>
          <a:chOff x="0" y="0"/>
          <a:chExt cx="0" cy="0"/>
        </a:xfrm>
      </p:grpSpPr>
      <p:sp>
        <p:nvSpPr>
          <p:cNvPr id="115" name="Google Shape;115;p16"/>
          <p:cNvSpPr/>
          <p:nvPr/>
        </p:nvSpPr>
        <p:spPr>
          <a:xfrm>
            <a:off x="4243000" y="-180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txBox="1"/>
          <p:nvPr>
            <p:ph type="title"/>
          </p:nvPr>
        </p:nvSpPr>
        <p:spPr>
          <a:xfrm>
            <a:off x="713225" y="1402850"/>
            <a:ext cx="32490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7" name="Google Shape;117;p16"/>
          <p:cNvSpPr txBox="1"/>
          <p:nvPr>
            <p:ph idx="1" type="subTitle"/>
          </p:nvPr>
        </p:nvSpPr>
        <p:spPr>
          <a:xfrm>
            <a:off x="713225" y="2466050"/>
            <a:ext cx="3249000" cy="1400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18" name="Shape 118"/>
        <p:cNvGrpSpPr/>
        <p:nvPr/>
      </p:nvGrpSpPr>
      <p:grpSpPr>
        <a:xfrm>
          <a:off x="0" y="0"/>
          <a:ext cx="0" cy="0"/>
          <a:chOff x="0" y="0"/>
          <a:chExt cx="0" cy="0"/>
        </a:xfrm>
      </p:grpSpPr>
      <p:sp>
        <p:nvSpPr>
          <p:cNvPr id="119" name="Google Shape;119;p17"/>
          <p:cNvSpPr/>
          <p:nvPr/>
        </p:nvSpPr>
        <p:spPr>
          <a:xfrm>
            <a:off x="0" y="0"/>
            <a:ext cx="49011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txBox="1"/>
          <p:nvPr>
            <p:ph type="title"/>
          </p:nvPr>
        </p:nvSpPr>
        <p:spPr>
          <a:xfrm>
            <a:off x="4837200" y="1501200"/>
            <a:ext cx="35934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17"/>
          <p:cNvSpPr txBox="1"/>
          <p:nvPr>
            <p:ph idx="1" type="subTitle"/>
          </p:nvPr>
        </p:nvSpPr>
        <p:spPr>
          <a:xfrm>
            <a:off x="4837371" y="2562000"/>
            <a:ext cx="35934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22" name="Shape 122"/>
        <p:cNvGrpSpPr/>
        <p:nvPr/>
      </p:nvGrpSpPr>
      <p:grpSpPr>
        <a:xfrm>
          <a:off x="0" y="0"/>
          <a:ext cx="0" cy="0"/>
          <a:chOff x="0" y="0"/>
          <a:chExt cx="0" cy="0"/>
        </a:xfrm>
      </p:grpSpPr>
      <p:sp>
        <p:nvSpPr>
          <p:cNvPr id="123" name="Google Shape;123;p18"/>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18"/>
          <p:cNvGrpSpPr/>
          <p:nvPr/>
        </p:nvGrpSpPr>
        <p:grpSpPr>
          <a:xfrm>
            <a:off x="8389787" y="179931"/>
            <a:ext cx="486393" cy="125690"/>
            <a:chOff x="-890300" y="1406550"/>
            <a:chExt cx="806088" cy="208200"/>
          </a:xfrm>
        </p:grpSpPr>
        <p:sp>
          <p:nvSpPr>
            <p:cNvPr id="125" name="Google Shape;125;p18"/>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 name="Google Shape;128;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9" name="Google Shape;129;p18"/>
          <p:cNvSpPr txBox="1"/>
          <p:nvPr>
            <p:ph idx="1" type="subTitle"/>
          </p:nvPr>
        </p:nvSpPr>
        <p:spPr>
          <a:xfrm>
            <a:off x="5238851" y="2246051"/>
            <a:ext cx="2789400" cy="1480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 name="Google Shape;130;p18"/>
          <p:cNvSpPr txBox="1"/>
          <p:nvPr>
            <p:ph idx="2" type="subTitle"/>
          </p:nvPr>
        </p:nvSpPr>
        <p:spPr>
          <a:xfrm>
            <a:off x="1707675" y="2246051"/>
            <a:ext cx="2789400" cy="1480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18"/>
          <p:cNvSpPr txBox="1"/>
          <p:nvPr>
            <p:ph idx="3" type="subTitle"/>
          </p:nvPr>
        </p:nvSpPr>
        <p:spPr>
          <a:xfrm>
            <a:off x="1411701" y="1687150"/>
            <a:ext cx="27894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2" name="Google Shape;132;p18"/>
          <p:cNvSpPr txBox="1"/>
          <p:nvPr>
            <p:ph idx="4" type="subTitle"/>
          </p:nvPr>
        </p:nvSpPr>
        <p:spPr>
          <a:xfrm>
            <a:off x="4942882" y="1687150"/>
            <a:ext cx="27894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33" name="Shape 133"/>
        <p:cNvGrpSpPr/>
        <p:nvPr/>
      </p:nvGrpSpPr>
      <p:grpSpPr>
        <a:xfrm>
          <a:off x="0" y="0"/>
          <a:ext cx="0" cy="0"/>
          <a:chOff x="0" y="0"/>
          <a:chExt cx="0" cy="0"/>
        </a:xfrm>
      </p:grpSpPr>
      <p:sp>
        <p:nvSpPr>
          <p:cNvPr id="134" name="Google Shape;134;p19"/>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 name="Google Shape;135;p19"/>
          <p:cNvGrpSpPr/>
          <p:nvPr/>
        </p:nvGrpSpPr>
        <p:grpSpPr>
          <a:xfrm>
            <a:off x="8389787" y="179931"/>
            <a:ext cx="486393" cy="125690"/>
            <a:chOff x="-890300" y="1406550"/>
            <a:chExt cx="806088" cy="208200"/>
          </a:xfrm>
        </p:grpSpPr>
        <p:sp>
          <p:nvSpPr>
            <p:cNvPr id="136" name="Google Shape;136;p19"/>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0" name="Google Shape;140;p19"/>
          <p:cNvSpPr txBox="1"/>
          <p:nvPr>
            <p:ph idx="1" type="subTitle"/>
          </p:nvPr>
        </p:nvSpPr>
        <p:spPr>
          <a:xfrm>
            <a:off x="4821898" y="1443125"/>
            <a:ext cx="3602100" cy="243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1" name="Google Shape;141;p19"/>
          <p:cNvSpPr txBox="1"/>
          <p:nvPr>
            <p:ph idx="2" type="subTitle"/>
          </p:nvPr>
        </p:nvSpPr>
        <p:spPr>
          <a:xfrm>
            <a:off x="644000" y="1443125"/>
            <a:ext cx="3602100" cy="243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2" name="Shape 142"/>
        <p:cNvGrpSpPr/>
        <p:nvPr/>
      </p:nvGrpSpPr>
      <p:grpSpPr>
        <a:xfrm>
          <a:off x="0" y="0"/>
          <a:ext cx="0" cy="0"/>
          <a:chOff x="0" y="0"/>
          <a:chExt cx="0" cy="0"/>
        </a:xfrm>
      </p:grpSpPr>
      <p:sp>
        <p:nvSpPr>
          <p:cNvPr id="143" name="Google Shape;143;p20"/>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 name="Google Shape;144;p20"/>
          <p:cNvGrpSpPr/>
          <p:nvPr/>
        </p:nvGrpSpPr>
        <p:grpSpPr>
          <a:xfrm>
            <a:off x="8389787" y="179931"/>
            <a:ext cx="486393" cy="125690"/>
            <a:chOff x="-890300" y="1406550"/>
            <a:chExt cx="806088" cy="208200"/>
          </a:xfrm>
        </p:grpSpPr>
        <p:sp>
          <p:nvSpPr>
            <p:cNvPr id="145" name="Google Shape;145;p20"/>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9" name="Google Shape;149;p20"/>
          <p:cNvSpPr txBox="1"/>
          <p:nvPr>
            <p:ph idx="1" type="subTitle"/>
          </p:nvPr>
        </p:nvSpPr>
        <p:spPr>
          <a:xfrm>
            <a:off x="997700" y="2096375"/>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20"/>
          <p:cNvSpPr txBox="1"/>
          <p:nvPr>
            <p:ph idx="2" type="subTitle"/>
          </p:nvPr>
        </p:nvSpPr>
        <p:spPr>
          <a:xfrm>
            <a:off x="3522987" y="2756375"/>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1" name="Google Shape;151;p20"/>
          <p:cNvSpPr txBox="1"/>
          <p:nvPr>
            <p:ph idx="3" type="subTitle"/>
          </p:nvPr>
        </p:nvSpPr>
        <p:spPr>
          <a:xfrm>
            <a:off x="6051233" y="3242600"/>
            <a:ext cx="2373000" cy="136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20"/>
          <p:cNvSpPr txBox="1"/>
          <p:nvPr>
            <p:ph idx="4" type="subTitle"/>
          </p:nvPr>
        </p:nvSpPr>
        <p:spPr>
          <a:xfrm>
            <a:off x="720000" y="1436375"/>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3" name="Google Shape;153;p20"/>
          <p:cNvSpPr txBox="1"/>
          <p:nvPr>
            <p:ph idx="5" type="subTitle"/>
          </p:nvPr>
        </p:nvSpPr>
        <p:spPr>
          <a:xfrm>
            <a:off x="3292047" y="2096375"/>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4" name="Google Shape;154;p20"/>
          <p:cNvSpPr txBox="1"/>
          <p:nvPr>
            <p:ph idx="6" type="subTitle"/>
          </p:nvPr>
        </p:nvSpPr>
        <p:spPr>
          <a:xfrm>
            <a:off x="5867044" y="2582600"/>
            <a:ext cx="2416800" cy="66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1535738" y="2266450"/>
            <a:ext cx="6635700" cy="1202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988113" y="1350550"/>
            <a:ext cx="1652100" cy="915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dk2"/>
                </a:solidFill>
                <a:latin typeface="Fira Code"/>
                <a:ea typeface="Fira Code"/>
                <a:cs typeface="Fira Code"/>
                <a:sym typeface="Fira Cod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p:nvPr>
            <p:ph idx="1" type="subTitle"/>
          </p:nvPr>
        </p:nvSpPr>
        <p:spPr>
          <a:xfrm>
            <a:off x="2080150" y="3468850"/>
            <a:ext cx="6043800" cy="2832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 name="Google Shape;15;p3"/>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 name="Google Shape;16;p3"/>
          <p:cNvGrpSpPr/>
          <p:nvPr/>
        </p:nvGrpSpPr>
        <p:grpSpPr>
          <a:xfrm>
            <a:off x="8313825" y="353000"/>
            <a:ext cx="473100" cy="186500"/>
            <a:chOff x="7059675" y="514525"/>
            <a:chExt cx="473100" cy="186500"/>
          </a:xfrm>
        </p:grpSpPr>
        <p:cxnSp>
          <p:nvCxnSpPr>
            <p:cNvPr id="17" name="Google Shape;17;p3"/>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8" name="Google Shape;18;p3"/>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9" name="Google Shape;19;p3"/>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55" name="Shape 155"/>
        <p:cNvGrpSpPr/>
        <p:nvPr/>
      </p:nvGrpSpPr>
      <p:grpSpPr>
        <a:xfrm>
          <a:off x="0" y="0"/>
          <a:ext cx="0" cy="0"/>
          <a:chOff x="0" y="0"/>
          <a:chExt cx="0" cy="0"/>
        </a:xfrm>
      </p:grpSpPr>
      <p:sp>
        <p:nvSpPr>
          <p:cNvPr id="156" name="Google Shape;156;p21"/>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21"/>
          <p:cNvGrpSpPr/>
          <p:nvPr/>
        </p:nvGrpSpPr>
        <p:grpSpPr>
          <a:xfrm>
            <a:off x="8389787" y="179931"/>
            <a:ext cx="486393" cy="125690"/>
            <a:chOff x="-890300" y="1406550"/>
            <a:chExt cx="806088" cy="208200"/>
          </a:xfrm>
        </p:grpSpPr>
        <p:sp>
          <p:nvSpPr>
            <p:cNvPr id="158" name="Google Shape;158;p21"/>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2" name="Google Shape;162;p21"/>
          <p:cNvSpPr txBox="1"/>
          <p:nvPr>
            <p:ph idx="1" type="subTitle"/>
          </p:nvPr>
        </p:nvSpPr>
        <p:spPr>
          <a:xfrm>
            <a:off x="3500600" y="1923775"/>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21"/>
          <p:cNvSpPr txBox="1"/>
          <p:nvPr>
            <p:ph idx="2" type="subTitle"/>
          </p:nvPr>
        </p:nvSpPr>
        <p:spPr>
          <a:xfrm>
            <a:off x="6445791" y="1923775"/>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1"/>
          <p:cNvSpPr txBox="1"/>
          <p:nvPr>
            <p:ph idx="3" type="subTitle"/>
          </p:nvPr>
        </p:nvSpPr>
        <p:spPr>
          <a:xfrm>
            <a:off x="3500600" y="3566750"/>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21"/>
          <p:cNvSpPr txBox="1"/>
          <p:nvPr>
            <p:ph idx="4" type="subTitle"/>
          </p:nvPr>
        </p:nvSpPr>
        <p:spPr>
          <a:xfrm>
            <a:off x="6445791" y="3566750"/>
            <a:ext cx="1978200" cy="829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21"/>
          <p:cNvSpPr txBox="1"/>
          <p:nvPr>
            <p:ph idx="5" type="subTitle"/>
          </p:nvPr>
        </p:nvSpPr>
        <p:spPr>
          <a:xfrm>
            <a:off x="3194436" y="14182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7" name="Google Shape;167;p21"/>
          <p:cNvSpPr txBox="1"/>
          <p:nvPr>
            <p:ph idx="6" type="subTitle"/>
          </p:nvPr>
        </p:nvSpPr>
        <p:spPr>
          <a:xfrm>
            <a:off x="3194436" y="30612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8" name="Google Shape;168;p21"/>
          <p:cNvSpPr txBox="1"/>
          <p:nvPr>
            <p:ph idx="7" type="subTitle"/>
          </p:nvPr>
        </p:nvSpPr>
        <p:spPr>
          <a:xfrm>
            <a:off x="6139611" y="1418275"/>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9" name="Google Shape;169;p21"/>
          <p:cNvSpPr txBox="1"/>
          <p:nvPr>
            <p:ph idx="8" type="subTitle"/>
          </p:nvPr>
        </p:nvSpPr>
        <p:spPr>
          <a:xfrm>
            <a:off x="6139611" y="3061250"/>
            <a:ext cx="1978200" cy="50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0" name="Shape 170"/>
        <p:cNvGrpSpPr/>
        <p:nvPr/>
      </p:nvGrpSpPr>
      <p:grpSpPr>
        <a:xfrm>
          <a:off x="0" y="0"/>
          <a:ext cx="0" cy="0"/>
          <a:chOff x="0" y="0"/>
          <a:chExt cx="0" cy="0"/>
        </a:xfrm>
      </p:grpSpPr>
      <p:sp>
        <p:nvSpPr>
          <p:cNvPr id="171" name="Google Shape;171;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2" name="Google Shape;172;p22"/>
          <p:cNvSpPr txBox="1"/>
          <p:nvPr>
            <p:ph idx="1" type="subTitle"/>
          </p:nvPr>
        </p:nvSpPr>
        <p:spPr>
          <a:xfrm>
            <a:off x="1394900"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 name="Google Shape;173;p22"/>
          <p:cNvSpPr txBox="1"/>
          <p:nvPr>
            <p:ph idx="2" type="subTitle"/>
          </p:nvPr>
        </p:nvSpPr>
        <p:spPr>
          <a:xfrm>
            <a:off x="3864750"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22"/>
          <p:cNvSpPr txBox="1"/>
          <p:nvPr>
            <p:ph idx="3" type="subTitle"/>
          </p:nvPr>
        </p:nvSpPr>
        <p:spPr>
          <a:xfrm>
            <a:off x="1394900"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2"/>
          <p:cNvSpPr txBox="1"/>
          <p:nvPr>
            <p:ph idx="4" type="subTitle"/>
          </p:nvPr>
        </p:nvSpPr>
        <p:spPr>
          <a:xfrm>
            <a:off x="3864750"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2"/>
          <p:cNvSpPr txBox="1"/>
          <p:nvPr>
            <p:ph idx="5" type="subTitle"/>
          </p:nvPr>
        </p:nvSpPr>
        <p:spPr>
          <a:xfrm>
            <a:off x="6334599" y="18535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2"/>
          <p:cNvSpPr txBox="1"/>
          <p:nvPr>
            <p:ph idx="6" type="subTitle"/>
          </p:nvPr>
        </p:nvSpPr>
        <p:spPr>
          <a:xfrm>
            <a:off x="6334599" y="3283700"/>
            <a:ext cx="1986000" cy="879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 name="Google Shape;178;p22"/>
          <p:cNvSpPr txBox="1"/>
          <p:nvPr>
            <p:ph idx="7" type="subTitle"/>
          </p:nvPr>
        </p:nvSpPr>
        <p:spPr>
          <a:xfrm>
            <a:off x="1113052"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9" name="Google Shape;179;p22"/>
          <p:cNvSpPr txBox="1"/>
          <p:nvPr>
            <p:ph idx="8" type="subTitle"/>
          </p:nvPr>
        </p:nvSpPr>
        <p:spPr>
          <a:xfrm>
            <a:off x="3582900"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0" name="Google Shape;180;p22"/>
          <p:cNvSpPr txBox="1"/>
          <p:nvPr>
            <p:ph idx="9" type="subTitle"/>
          </p:nvPr>
        </p:nvSpPr>
        <p:spPr>
          <a:xfrm>
            <a:off x="6052748" y="1360899"/>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1" name="Google Shape;181;p22"/>
          <p:cNvSpPr txBox="1"/>
          <p:nvPr>
            <p:ph idx="13" type="subTitle"/>
          </p:nvPr>
        </p:nvSpPr>
        <p:spPr>
          <a:xfrm>
            <a:off x="1113052"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2" name="Google Shape;182;p22"/>
          <p:cNvSpPr txBox="1"/>
          <p:nvPr>
            <p:ph idx="14" type="subTitle"/>
          </p:nvPr>
        </p:nvSpPr>
        <p:spPr>
          <a:xfrm>
            <a:off x="3582900"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3" name="Google Shape;183;p22"/>
          <p:cNvSpPr txBox="1"/>
          <p:nvPr>
            <p:ph idx="15" type="subTitle"/>
          </p:nvPr>
        </p:nvSpPr>
        <p:spPr>
          <a:xfrm>
            <a:off x="6052748" y="2791100"/>
            <a:ext cx="1978200" cy="49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84" name="Shape 184"/>
        <p:cNvGrpSpPr/>
        <p:nvPr/>
      </p:nvGrpSpPr>
      <p:grpSpPr>
        <a:xfrm>
          <a:off x="0" y="0"/>
          <a:ext cx="0" cy="0"/>
          <a:chOff x="0" y="0"/>
          <a:chExt cx="0" cy="0"/>
        </a:xfrm>
      </p:grpSpPr>
      <p:sp>
        <p:nvSpPr>
          <p:cNvPr id="185" name="Google Shape;185;p23"/>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23"/>
          <p:cNvGrpSpPr/>
          <p:nvPr/>
        </p:nvGrpSpPr>
        <p:grpSpPr>
          <a:xfrm>
            <a:off x="8059900" y="446250"/>
            <a:ext cx="473100" cy="186500"/>
            <a:chOff x="7059675" y="514525"/>
            <a:chExt cx="473100" cy="186500"/>
          </a:xfrm>
        </p:grpSpPr>
        <p:cxnSp>
          <p:nvCxnSpPr>
            <p:cNvPr id="187" name="Google Shape;187;p23"/>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88" name="Google Shape;188;p23"/>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189" name="Google Shape;189;p23"/>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190" name="Google Shape;190;p23"/>
          <p:cNvSpPr txBox="1"/>
          <p:nvPr>
            <p:ph hasCustomPrompt="1" type="title"/>
          </p:nvPr>
        </p:nvSpPr>
        <p:spPr>
          <a:xfrm>
            <a:off x="4051975" y="630575"/>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1" name="Google Shape;191;p23"/>
          <p:cNvSpPr txBox="1"/>
          <p:nvPr>
            <p:ph idx="1" type="subTitle"/>
          </p:nvPr>
        </p:nvSpPr>
        <p:spPr>
          <a:xfrm>
            <a:off x="4408555" y="1300670"/>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92" name="Google Shape;192;p23"/>
          <p:cNvSpPr txBox="1"/>
          <p:nvPr>
            <p:ph hasCustomPrompt="1" idx="2" type="title"/>
          </p:nvPr>
        </p:nvSpPr>
        <p:spPr>
          <a:xfrm>
            <a:off x="4051975" y="1982840"/>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3" name="Google Shape;193;p23"/>
          <p:cNvSpPr txBox="1"/>
          <p:nvPr>
            <p:ph idx="3" type="subTitle"/>
          </p:nvPr>
        </p:nvSpPr>
        <p:spPr>
          <a:xfrm>
            <a:off x="4408555" y="2652935"/>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94" name="Google Shape;194;p23"/>
          <p:cNvSpPr txBox="1"/>
          <p:nvPr>
            <p:ph hasCustomPrompt="1" idx="4" type="title"/>
          </p:nvPr>
        </p:nvSpPr>
        <p:spPr>
          <a:xfrm>
            <a:off x="4051975" y="3335105"/>
            <a:ext cx="40221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5" name="Google Shape;195;p23"/>
          <p:cNvSpPr txBox="1"/>
          <p:nvPr>
            <p:ph idx="5" type="subTitle"/>
          </p:nvPr>
        </p:nvSpPr>
        <p:spPr>
          <a:xfrm>
            <a:off x="4408555" y="4005200"/>
            <a:ext cx="40221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96" name="Shape 196"/>
        <p:cNvGrpSpPr/>
        <p:nvPr/>
      </p:nvGrpSpPr>
      <p:grpSpPr>
        <a:xfrm>
          <a:off x="0" y="0"/>
          <a:ext cx="0" cy="0"/>
          <a:chOff x="0" y="0"/>
          <a:chExt cx="0" cy="0"/>
        </a:xfrm>
      </p:grpSpPr>
      <p:sp>
        <p:nvSpPr>
          <p:cNvPr id="197" name="Google Shape;197;p24"/>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24"/>
          <p:cNvGrpSpPr/>
          <p:nvPr/>
        </p:nvGrpSpPr>
        <p:grpSpPr>
          <a:xfrm>
            <a:off x="8389787" y="179931"/>
            <a:ext cx="486393" cy="125690"/>
            <a:chOff x="-890300" y="1406550"/>
            <a:chExt cx="806088" cy="208200"/>
          </a:xfrm>
        </p:grpSpPr>
        <p:sp>
          <p:nvSpPr>
            <p:cNvPr id="199" name="Google Shape;199;p24"/>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4"/>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4"/>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24"/>
          <p:cNvSpPr txBox="1"/>
          <p:nvPr>
            <p:ph hasCustomPrompt="1" type="title"/>
          </p:nvPr>
        </p:nvSpPr>
        <p:spPr>
          <a:xfrm>
            <a:off x="884850" y="1890700"/>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3" name="Google Shape;203;p24"/>
          <p:cNvSpPr txBox="1"/>
          <p:nvPr>
            <p:ph idx="1" type="subTitle"/>
          </p:nvPr>
        </p:nvSpPr>
        <p:spPr>
          <a:xfrm>
            <a:off x="980375"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04" name="Google Shape;204;p24"/>
          <p:cNvSpPr txBox="1"/>
          <p:nvPr>
            <p:ph idx="2" type="subTitle"/>
          </p:nvPr>
        </p:nvSpPr>
        <p:spPr>
          <a:xfrm>
            <a:off x="720000"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5" name="Google Shape;205;p24"/>
          <p:cNvSpPr txBox="1"/>
          <p:nvPr>
            <p:ph hasCustomPrompt="1" idx="3" type="title"/>
          </p:nvPr>
        </p:nvSpPr>
        <p:spPr>
          <a:xfrm>
            <a:off x="3590988" y="1890950"/>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6" name="Google Shape;206;p24"/>
          <p:cNvSpPr txBox="1"/>
          <p:nvPr>
            <p:ph idx="4" type="subTitle"/>
          </p:nvPr>
        </p:nvSpPr>
        <p:spPr>
          <a:xfrm>
            <a:off x="3589193"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07" name="Google Shape;207;p24"/>
          <p:cNvSpPr txBox="1"/>
          <p:nvPr>
            <p:ph idx="5" type="subTitle"/>
          </p:nvPr>
        </p:nvSpPr>
        <p:spPr>
          <a:xfrm>
            <a:off x="3420001"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8" name="Google Shape;208;p24"/>
          <p:cNvSpPr txBox="1"/>
          <p:nvPr>
            <p:ph hasCustomPrompt="1" idx="6" type="title"/>
          </p:nvPr>
        </p:nvSpPr>
        <p:spPr>
          <a:xfrm>
            <a:off x="6296775" y="1891075"/>
            <a:ext cx="1055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9" name="Google Shape;209;p24"/>
          <p:cNvSpPr txBox="1"/>
          <p:nvPr>
            <p:ph idx="7" type="subTitle"/>
          </p:nvPr>
        </p:nvSpPr>
        <p:spPr>
          <a:xfrm>
            <a:off x="6198011" y="3439250"/>
            <a:ext cx="2226000" cy="10398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10" name="Google Shape;210;p24"/>
          <p:cNvSpPr txBox="1"/>
          <p:nvPr>
            <p:ph idx="8" type="subTitle"/>
          </p:nvPr>
        </p:nvSpPr>
        <p:spPr>
          <a:xfrm>
            <a:off x="6120002" y="2906725"/>
            <a:ext cx="2304000" cy="596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1" name="Google Shape;211;p24"/>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12" name="Shape 212"/>
        <p:cNvGrpSpPr/>
        <p:nvPr/>
      </p:nvGrpSpPr>
      <p:grpSpPr>
        <a:xfrm>
          <a:off x="0" y="0"/>
          <a:ext cx="0" cy="0"/>
          <a:chOff x="0" y="0"/>
          <a:chExt cx="0" cy="0"/>
        </a:xfrm>
      </p:grpSpPr>
      <p:sp>
        <p:nvSpPr>
          <p:cNvPr id="213" name="Google Shape;213;p25"/>
          <p:cNvSpPr txBox="1"/>
          <p:nvPr>
            <p:ph type="title"/>
          </p:nvPr>
        </p:nvSpPr>
        <p:spPr>
          <a:xfrm>
            <a:off x="3189013" y="696450"/>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7200">
                <a:solidFill>
                  <a:schemeClr val="accent4"/>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4" name="Google Shape;214;p25"/>
          <p:cNvSpPr txBox="1"/>
          <p:nvPr>
            <p:ph idx="1" type="subTitle"/>
          </p:nvPr>
        </p:nvSpPr>
        <p:spPr>
          <a:xfrm>
            <a:off x="3485375" y="1860375"/>
            <a:ext cx="49455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5"/>
          <p:cNvSpPr txBox="1"/>
          <p:nvPr/>
        </p:nvSpPr>
        <p:spPr>
          <a:xfrm>
            <a:off x="3485425" y="35726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Source Code Pro"/>
                <a:ea typeface="Source Code Pro"/>
                <a:cs typeface="Source Code Pro"/>
                <a:sym typeface="Source Code Pro"/>
              </a:rPr>
              <a:t>CREDITS: This presentation template was created by </a:t>
            </a:r>
            <a:r>
              <a:rPr b="1" lang="en" sz="1200">
                <a:solidFill>
                  <a:schemeClr val="dk1"/>
                </a:solidFill>
                <a:uFill>
                  <a:noFill/>
                </a:uFill>
                <a:latin typeface="Source Code Pro"/>
                <a:ea typeface="Source Code Pro"/>
                <a:cs typeface="Source Code Pro"/>
                <a:sym typeface="Source Code Pro"/>
                <a:hlinkClick r:id="rId2">
                  <a:extLst>
                    <a:ext uri="{A12FA001-AC4F-418D-AE19-62706E023703}">
                      <ahyp:hlinkClr val="tx"/>
                    </a:ext>
                  </a:extLst>
                </a:hlinkClick>
              </a:rPr>
              <a:t>Slidesgo</a:t>
            </a:r>
            <a:r>
              <a:rPr lang="en" sz="1200">
                <a:solidFill>
                  <a:schemeClr val="dk1"/>
                </a:solidFill>
                <a:latin typeface="Source Code Pro"/>
                <a:ea typeface="Source Code Pro"/>
                <a:cs typeface="Source Code Pro"/>
                <a:sym typeface="Source Code Pro"/>
              </a:rPr>
              <a:t>, and includes icons by </a:t>
            </a:r>
            <a:r>
              <a:rPr b="1" lang="en" sz="1200">
                <a:solidFill>
                  <a:schemeClr val="dk1"/>
                </a:solidFill>
                <a:uFill>
                  <a:noFill/>
                </a:uFill>
                <a:latin typeface="Source Code Pro"/>
                <a:ea typeface="Source Code Pro"/>
                <a:cs typeface="Source Code Pro"/>
                <a:sym typeface="Source Code Pro"/>
                <a:hlinkClick r:id="rId3">
                  <a:extLst>
                    <a:ext uri="{A12FA001-AC4F-418D-AE19-62706E023703}">
                      <ahyp:hlinkClr val="tx"/>
                    </a:ext>
                  </a:extLst>
                </a:hlinkClick>
              </a:rPr>
              <a:t>Flaticon</a:t>
            </a:r>
            <a:r>
              <a:rPr lang="en" sz="1200">
                <a:solidFill>
                  <a:schemeClr val="dk1"/>
                </a:solidFill>
                <a:latin typeface="Source Code Pro"/>
                <a:ea typeface="Source Code Pro"/>
                <a:cs typeface="Source Code Pro"/>
                <a:sym typeface="Source Code Pro"/>
              </a:rPr>
              <a:t>, and infographics &amp; images by </a:t>
            </a:r>
            <a:r>
              <a:rPr b="1" lang="en" sz="1200">
                <a:solidFill>
                  <a:schemeClr val="dk1"/>
                </a:solidFill>
                <a:uFill>
                  <a:noFill/>
                </a:uFill>
                <a:latin typeface="Source Code Pro"/>
                <a:ea typeface="Source Code Pro"/>
                <a:cs typeface="Source Code Pro"/>
                <a:sym typeface="Source Code Pro"/>
                <a:hlinkClick r:id="rId4">
                  <a:extLst>
                    <a:ext uri="{A12FA001-AC4F-418D-AE19-62706E023703}">
                      <ahyp:hlinkClr val="tx"/>
                    </a:ext>
                  </a:extLst>
                </a:hlinkClick>
              </a:rPr>
              <a:t>Freepik</a:t>
            </a:r>
            <a:r>
              <a:rPr b="1" lang="en" sz="1200">
                <a:solidFill>
                  <a:schemeClr val="dk1"/>
                </a:solidFill>
                <a:latin typeface="Source Code Pro"/>
                <a:ea typeface="Source Code Pro"/>
                <a:cs typeface="Source Code Pro"/>
                <a:sym typeface="Source Code Pro"/>
              </a:rPr>
              <a:t> </a:t>
            </a:r>
            <a:endParaRPr b="1" sz="12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16" name="Shape 216"/>
        <p:cNvGrpSpPr/>
        <p:nvPr/>
      </p:nvGrpSpPr>
      <p:grpSpPr>
        <a:xfrm>
          <a:off x="0" y="0"/>
          <a:ext cx="0" cy="0"/>
          <a:chOff x="0" y="0"/>
          <a:chExt cx="0" cy="0"/>
        </a:xfrm>
      </p:grpSpPr>
      <p:sp>
        <p:nvSpPr>
          <p:cNvPr id="217" name="Google Shape;217;p26"/>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 name="Google Shape;218;p26"/>
          <p:cNvGrpSpPr/>
          <p:nvPr/>
        </p:nvGrpSpPr>
        <p:grpSpPr>
          <a:xfrm>
            <a:off x="8389787" y="179931"/>
            <a:ext cx="486393" cy="125690"/>
            <a:chOff x="-890300" y="1406550"/>
            <a:chExt cx="806088" cy="208200"/>
          </a:xfrm>
        </p:grpSpPr>
        <p:sp>
          <p:nvSpPr>
            <p:cNvPr id="219" name="Google Shape;219;p26"/>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6"/>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6"/>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22" name="Shape 222"/>
        <p:cNvGrpSpPr/>
        <p:nvPr/>
      </p:nvGrpSpPr>
      <p:grpSpPr>
        <a:xfrm>
          <a:off x="0" y="0"/>
          <a:ext cx="0" cy="0"/>
          <a:chOff x="0" y="0"/>
          <a:chExt cx="0" cy="0"/>
        </a:xfrm>
      </p:grpSpPr>
      <p:sp>
        <p:nvSpPr>
          <p:cNvPr id="223" name="Google Shape;223;p27"/>
          <p:cNvSpPr/>
          <p:nvPr/>
        </p:nvSpPr>
        <p:spPr>
          <a:xfrm>
            <a:off x="4424750" y="-1800"/>
            <a:ext cx="47193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 name="Google Shape;224;p27"/>
          <p:cNvGrpSpPr/>
          <p:nvPr/>
        </p:nvGrpSpPr>
        <p:grpSpPr>
          <a:xfrm>
            <a:off x="8193116" y="446250"/>
            <a:ext cx="414956" cy="186500"/>
            <a:chOff x="7059675" y="514525"/>
            <a:chExt cx="473100" cy="186500"/>
          </a:xfrm>
        </p:grpSpPr>
        <p:cxnSp>
          <p:nvCxnSpPr>
            <p:cNvPr id="225" name="Google Shape;225;p27"/>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226" name="Google Shape;226;p27"/>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227" name="Google Shape;227;p27"/>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2" name="Shape 232"/>
        <p:cNvGrpSpPr/>
        <p:nvPr/>
      </p:nvGrpSpPr>
      <p:grpSpPr>
        <a:xfrm>
          <a:off x="0" y="0"/>
          <a:ext cx="0" cy="0"/>
          <a:chOff x="0" y="0"/>
          <a:chExt cx="0" cy="0"/>
        </a:xfrm>
      </p:grpSpPr>
      <p:sp>
        <p:nvSpPr>
          <p:cNvPr id="233" name="Google Shape;233;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34" name="Google Shape;234;p2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235" name="Google Shape;235;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36" name="Shape 236"/>
        <p:cNvGrpSpPr/>
        <p:nvPr/>
      </p:nvGrpSpPr>
      <p:grpSpPr>
        <a:xfrm>
          <a:off x="0" y="0"/>
          <a:ext cx="0" cy="0"/>
          <a:chOff x="0" y="0"/>
          <a:chExt cx="0" cy="0"/>
        </a:xfrm>
      </p:grpSpPr>
      <p:sp>
        <p:nvSpPr>
          <p:cNvPr id="237" name="Google Shape;237;p3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238" name="Google Shape;238;p3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39" name="Google Shape;239;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0" name="Shape 240"/>
        <p:cNvGrpSpPr/>
        <p:nvPr/>
      </p:nvGrpSpPr>
      <p:grpSpPr>
        <a:xfrm>
          <a:off x="0" y="0"/>
          <a:ext cx="0" cy="0"/>
          <a:chOff x="0" y="0"/>
          <a:chExt cx="0" cy="0"/>
        </a:xfrm>
      </p:grpSpPr>
      <p:sp>
        <p:nvSpPr>
          <p:cNvPr id="241" name="Google Shape;241;p3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242" name="Google Shape;242;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4"/>
          <p:cNvGrpSpPr/>
          <p:nvPr/>
        </p:nvGrpSpPr>
        <p:grpSpPr>
          <a:xfrm>
            <a:off x="8389787" y="179931"/>
            <a:ext cx="486393" cy="125690"/>
            <a:chOff x="-890300" y="1406550"/>
            <a:chExt cx="806088" cy="208200"/>
          </a:xfrm>
        </p:grpSpPr>
        <p:sp>
          <p:nvSpPr>
            <p:cNvPr id="23" name="Google Shape;23;p4"/>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 name="Google Shape;27;p4"/>
          <p:cNvSpPr txBox="1"/>
          <p:nvPr>
            <p:ph idx="1" type="body"/>
          </p:nvPr>
        </p:nvSpPr>
        <p:spPr>
          <a:xfrm>
            <a:off x="720000" y="1215750"/>
            <a:ext cx="7704000" cy="2813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3" name="Shape 243"/>
        <p:cNvGrpSpPr/>
        <p:nvPr/>
      </p:nvGrpSpPr>
      <p:grpSpPr>
        <a:xfrm>
          <a:off x="0" y="0"/>
          <a:ext cx="0" cy="0"/>
          <a:chOff x="0" y="0"/>
          <a:chExt cx="0" cy="0"/>
        </a:xfrm>
      </p:grpSpPr>
      <p:sp>
        <p:nvSpPr>
          <p:cNvPr id="244" name="Google Shape;244;p3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45" name="Google Shape;245;p3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246" name="Google Shape;246;p3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247" name="Google Shape;247;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8" name="Shape 248"/>
        <p:cNvGrpSpPr/>
        <p:nvPr/>
      </p:nvGrpSpPr>
      <p:grpSpPr>
        <a:xfrm>
          <a:off x="0" y="0"/>
          <a:ext cx="0" cy="0"/>
          <a:chOff x="0" y="0"/>
          <a:chExt cx="0" cy="0"/>
        </a:xfrm>
      </p:grpSpPr>
      <p:sp>
        <p:nvSpPr>
          <p:cNvPr id="249" name="Google Shape;249;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50" name="Google Shape;250;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1" name="Shape 251"/>
        <p:cNvGrpSpPr/>
        <p:nvPr/>
      </p:nvGrpSpPr>
      <p:grpSpPr>
        <a:xfrm>
          <a:off x="0" y="0"/>
          <a:ext cx="0" cy="0"/>
          <a:chOff x="0" y="0"/>
          <a:chExt cx="0" cy="0"/>
        </a:xfrm>
      </p:grpSpPr>
      <p:sp>
        <p:nvSpPr>
          <p:cNvPr id="252" name="Google Shape;252;p3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253" name="Google Shape;253;p3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254" name="Google Shape;254;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5" name="Shape 255"/>
        <p:cNvGrpSpPr/>
        <p:nvPr/>
      </p:nvGrpSpPr>
      <p:grpSpPr>
        <a:xfrm>
          <a:off x="0" y="0"/>
          <a:ext cx="0" cy="0"/>
          <a:chOff x="0" y="0"/>
          <a:chExt cx="0" cy="0"/>
        </a:xfrm>
      </p:grpSpPr>
      <p:sp>
        <p:nvSpPr>
          <p:cNvPr id="256" name="Google Shape;256;p3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257" name="Google Shape;257;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58" name="Shape 258"/>
        <p:cNvGrpSpPr/>
        <p:nvPr/>
      </p:nvGrpSpPr>
      <p:grpSpPr>
        <a:xfrm>
          <a:off x="0" y="0"/>
          <a:ext cx="0" cy="0"/>
          <a:chOff x="0" y="0"/>
          <a:chExt cx="0" cy="0"/>
        </a:xfrm>
      </p:grpSpPr>
      <p:sp>
        <p:nvSpPr>
          <p:cNvPr id="259" name="Google Shape;259;p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3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261" name="Google Shape;261;p3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62" name="Google Shape;262;p3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263" name="Google Shape;263;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4" name="Shape 264"/>
        <p:cNvGrpSpPr/>
        <p:nvPr/>
      </p:nvGrpSpPr>
      <p:grpSpPr>
        <a:xfrm>
          <a:off x="0" y="0"/>
          <a:ext cx="0" cy="0"/>
          <a:chOff x="0" y="0"/>
          <a:chExt cx="0" cy="0"/>
        </a:xfrm>
      </p:grpSpPr>
      <p:sp>
        <p:nvSpPr>
          <p:cNvPr id="265" name="Google Shape;265;p3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266" name="Google Shape;266;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7" name="Shape 267"/>
        <p:cNvGrpSpPr/>
        <p:nvPr/>
      </p:nvGrpSpPr>
      <p:grpSpPr>
        <a:xfrm>
          <a:off x="0" y="0"/>
          <a:ext cx="0" cy="0"/>
          <a:chOff x="0" y="0"/>
          <a:chExt cx="0" cy="0"/>
        </a:xfrm>
      </p:grpSpPr>
      <p:sp>
        <p:nvSpPr>
          <p:cNvPr id="268" name="Google Shape;268;p3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269" name="Google Shape;269;p3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0"/>
              </a:spcBef>
              <a:spcAft>
                <a:spcPts val="0"/>
              </a:spcAft>
              <a:buSzPts val="1400"/>
              <a:buChar char="○"/>
              <a:defRPr/>
            </a:lvl2pPr>
            <a:lvl3pPr indent="-317500" lvl="2" marL="1371600" rtl="0" algn="ctr">
              <a:lnSpc>
                <a:spcPct val="115000"/>
              </a:lnSpc>
              <a:spcBef>
                <a:spcPts val="0"/>
              </a:spcBef>
              <a:spcAft>
                <a:spcPts val="0"/>
              </a:spcAft>
              <a:buSzPts val="1400"/>
              <a:buChar char="■"/>
              <a:defRPr/>
            </a:lvl3pPr>
            <a:lvl4pPr indent="-317500" lvl="3" marL="1828800" rtl="0" algn="ctr">
              <a:lnSpc>
                <a:spcPct val="115000"/>
              </a:lnSpc>
              <a:spcBef>
                <a:spcPts val="0"/>
              </a:spcBef>
              <a:spcAft>
                <a:spcPts val="0"/>
              </a:spcAft>
              <a:buSzPts val="1400"/>
              <a:buChar char="●"/>
              <a:defRPr/>
            </a:lvl4pPr>
            <a:lvl5pPr indent="-317500" lvl="4" marL="2286000" rtl="0" algn="ctr">
              <a:lnSpc>
                <a:spcPct val="115000"/>
              </a:lnSpc>
              <a:spcBef>
                <a:spcPts val="0"/>
              </a:spcBef>
              <a:spcAft>
                <a:spcPts val="0"/>
              </a:spcAft>
              <a:buSzPts val="1400"/>
              <a:buChar char="○"/>
              <a:defRPr/>
            </a:lvl5pPr>
            <a:lvl6pPr indent="-317500" lvl="5" marL="2743200" rtl="0" algn="ctr">
              <a:lnSpc>
                <a:spcPct val="115000"/>
              </a:lnSpc>
              <a:spcBef>
                <a:spcPts val="0"/>
              </a:spcBef>
              <a:spcAft>
                <a:spcPts val="0"/>
              </a:spcAft>
              <a:buSzPts val="1400"/>
              <a:buChar char="■"/>
              <a:defRPr/>
            </a:lvl6pPr>
            <a:lvl7pPr indent="-317500" lvl="6" marL="3200400" rtl="0" algn="ctr">
              <a:lnSpc>
                <a:spcPct val="115000"/>
              </a:lnSpc>
              <a:spcBef>
                <a:spcPts val="0"/>
              </a:spcBef>
              <a:spcAft>
                <a:spcPts val="0"/>
              </a:spcAft>
              <a:buSzPts val="1400"/>
              <a:buChar char="●"/>
              <a:defRPr/>
            </a:lvl7pPr>
            <a:lvl8pPr indent="-317500" lvl="7" marL="3657600" rtl="0" algn="ctr">
              <a:lnSpc>
                <a:spcPct val="115000"/>
              </a:lnSpc>
              <a:spcBef>
                <a:spcPts val="0"/>
              </a:spcBef>
              <a:spcAft>
                <a:spcPts val="0"/>
              </a:spcAft>
              <a:buSzPts val="1400"/>
              <a:buChar char="○"/>
              <a:defRPr/>
            </a:lvl8pPr>
            <a:lvl9pPr indent="-317500" lvl="8" marL="4114800" rtl="0" algn="ctr">
              <a:lnSpc>
                <a:spcPct val="115000"/>
              </a:lnSpc>
              <a:spcBef>
                <a:spcPts val="0"/>
              </a:spcBef>
              <a:spcAft>
                <a:spcPts val="0"/>
              </a:spcAft>
              <a:buSzPts val="1400"/>
              <a:buChar char="■"/>
              <a:defRPr/>
            </a:lvl9pPr>
          </a:lstStyle>
          <a:p/>
        </p:txBody>
      </p:sp>
      <p:sp>
        <p:nvSpPr>
          <p:cNvPr id="270" name="Google Shape;270;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sp>
        <p:nvSpPr>
          <p:cNvPr id="29" name="Google Shape;29;p5"/>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 name="Google Shape;30;p5"/>
          <p:cNvGrpSpPr/>
          <p:nvPr/>
        </p:nvGrpSpPr>
        <p:grpSpPr>
          <a:xfrm>
            <a:off x="8389787" y="179931"/>
            <a:ext cx="486393" cy="125690"/>
            <a:chOff x="-890300" y="1406550"/>
            <a:chExt cx="806088" cy="208200"/>
          </a:xfrm>
        </p:grpSpPr>
        <p:sp>
          <p:nvSpPr>
            <p:cNvPr id="31" name="Google Shape;31;p5"/>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 name="Google Shape;35;p5"/>
          <p:cNvSpPr txBox="1"/>
          <p:nvPr>
            <p:ph idx="1" type="subTitle"/>
          </p:nvPr>
        </p:nvSpPr>
        <p:spPr>
          <a:xfrm>
            <a:off x="5292547" y="3632599"/>
            <a:ext cx="2675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 name="Google Shape;36;p5"/>
          <p:cNvSpPr txBox="1"/>
          <p:nvPr>
            <p:ph idx="2" type="subTitle"/>
          </p:nvPr>
        </p:nvSpPr>
        <p:spPr>
          <a:xfrm>
            <a:off x="1585702" y="3632599"/>
            <a:ext cx="2675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 name="Google Shape;37;p5"/>
          <p:cNvSpPr txBox="1"/>
          <p:nvPr>
            <p:ph idx="3" type="subTitle"/>
          </p:nvPr>
        </p:nvSpPr>
        <p:spPr>
          <a:xfrm>
            <a:off x="4988437" y="3200700"/>
            <a:ext cx="2675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dk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 name="Google Shape;38;p5"/>
          <p:cNvSpPr txBox="1"/>
          <p:nvPr>
            <p:ph idx="4" type="subTitle"/>
          </p:nvPr>
        </p:nvSpPr>
        <p:spPr>
          <a:xfrm>
            <a:off x="1281362" y="3200700"/>
            <a:ext cx="2675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6"/>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6"/>
          <p:cNvGrpSpPr/>
          <p:nvPr/>
        </p:nvGrpSpPr>
        <p:grpSpPr>
          <a:xfrm>
            <a:off x="8389787" y="179931"/>
            <a:ext cx="486393" cy="125690"/>
            <a:chOff x="-890300" y="1406550"/>
            <a:chExt cx="806088" cy="208200"/>
          </a:xfrm>
        </p:grpSpPr>
        <p:sp>
          <p:nvSpPr>
            <p:cNvPr id="42" name="Google Shape;42;p6"/>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 name="Google Shape;48;p7"/>
          <p:cNvGrpSpPr/>
          <p:nvPr/>
        </p:nvGrpSpPr>
        <p:grpSpPr>
          <a:xfrm>
            <a:off x="8389787" y="179931"/>
            <a:ext cx="486393" cy="125690"/>
            <a:chOff x="-890300" y="1406550"/>
            <a:chExt cx="806088" cy="208200"/>
          </a:xfrm>
        </p:grpSpPr>
        <p:sp>
          <p:nvSpPr>
            <p:cNvPr id="49" name="Google Shape;49;p7"/>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 name="Google Shape;53;p7"/>
          <p:cNvSpPr txBox="1"/>
          <p:nvPr>
            <p:ph idx="1" type="subTitle"/>
          </p:nvPr>
        </p:nvSpPr>
        <p:spPr>
          <a:xfrm>
            <a:off x="3465225" y="1529000"/>
            <a:ext cx="4965600" cy="30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4" name="Shape 54"/>
        <p:cNvGrpSpPr/>
        <p:nvPr/>
      </p:nvGrpSpPr>
      <p:grpSpPr>
        <a:xfrm>
          <a:off x="0" y="0"/>
          <a:ext cx="0" cy="0"/>
          <a:chOff x="0" y="0"/>
          <a:chExt cx="0" cy="0"/>
        </a:xfrm>
      </p:grpSpPr>
      <p:sp>
        <p:nvSpPr>
          <p:cNvPr id="55" name="Google Shape;55;p8"/>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8"/>
          <p:cNvGrpSpPr/>
          <p:nvPr/>
        </p:nvGrpSpPr>
        <p:grpSpPr>
          <a:xfrm>
            <a:off x="8059900" y="446250"/>
            <a:ext cx="473100" cy="186500"/>
            <a:chOff x="7059675" y="514525"/>
            <a:chExt cx="473100" cy="186500"/>
          </a:xfrm>
        </p:grpSpPr>
        <p:cxnSp>
          <p:nvCxnSpPr>
            <p:cNvPr id="57" name="Google Shape;57;p8"/>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58" name="Google Shape;58;p8"/>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59" name="Google Shape;59;p8"/>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60" name="Google Shape;60;p8"/>
          <p:cNvSpPr txBox="1"/>
          <p:nvPr>
            <p:ph type="title"/>
          </p:nvPr>
        </p:nvSpPr>
        <p:spPr>
          <a:xfrm>
            <a:off x="4355250" y="1307100"/>
            <a:ext cx="40755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3763500" y="-1800"/>
            <a:ext cx="5380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059900" y="446250"/>
            <a:ext cx="473100" cy="186500"/>
            <a:chOff x="7059675" y="514525"/>
            <a:chExt cx="473100" cy="186500"/>
          </a:xfrm>
        </p:grpSpPr>
        <p:cxnSp>
          <p:nvCxnSpPr>
            <p:cNvPr id="64" name="Google Shape;64;p9"/>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65" name="Google Shape;65;p9"/>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66" name="Google Shape;66;p9"/>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sp>
        <p:nvSpPr>
          <p:cNvPr id="67" name="Google Shape;67;p9"/>
          <p:cNvSpPr txBox="1"/>
          <p:nvPr>
            <p:ph type="title"/>
          </p:nvPr>
        </p:nvSpPr>
        <p:spPr>
          <a:xfrm>
            <a:off x="4223100" y="1198450"/>
            <a:ext cx="4206000" cy="1964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96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8" name="Google Shape;68;p9"/>
          <p:cNvSpPr txBox="1"/>
          <p:nvPr>
            <p:ph idx="1" type="subTitle"/>
          </p:nvPr>
        </p:nvSpPr>
        <p:spPr>
          <a:xfrm>
            <a:off x="4223100" y="3162850"/>
            <a:ext cx="4206000" cy="1066200"/>
          </a:xfrm>
          <a:prstGeom prst="rect">
            <a:avLst/>
          </a:prstGeom>
          <a:solidFill>
            <a:schemeClr val="accent6"/>
          </a:solid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9" name="Shape 69"/>
        <p:cNvGrpSpPr/>
        <p:nvPr/>
      </p:nvGrpSpPr>
      <p:grpSpPr>
        <a:xfrm>
          <a:off x="0" y="0"/>
          <a:ext cx="0" cy="0"/>
          <a:chOff x="0" y="0"/>
          <a:chExt cx="0" cy="0"/>
        </a:xfrm>
      </p:grpSpPr>
      <p:sp>
        <p:nvSpPr>
          <p:cNvPr id="70" name="Google Shape;70;p10"/>
          <p:cNvSpPr/>
          <p:nvPr>
            <p:ph idx="2" type="pic"/>
          </p:nvPr>
        </p:nvSpPr>
        <p:spPr>
          <a:xfrm>
            <a:off x="-25" y="-13725"/>
            <a:ext cx="9144000" cy="5157300"/>
          </a:xfrm>
          <a:prstGeom prst="rect">
            <a:avLst/>
          </a:prstGeom>
          <a:noFill/>
          <a:ln>
            <a:noFill/>
          </a:ln>
        </p:spPr>
      </p:sp>
      <p:sp>
        <p:nvSpPr>
          <p:cNvPr id="71" name="Google Shape;71;p10"/>
          <p:cNvSpPr txBox="1"/>
          <p:nvPr>
            <p:ph type="title"/>
          </p:nvPr>
        </p:nvSpPr>
        <p:spPr>
          <a:xfrm>
            <a:off x="720000" y="4014450"/>
            <a:ext cx="7704000" cy="572700"/>
          </a:xfrm>
          <a:prstGeom prst="rect">
            <a:avLst/>
          </a:prstGeom>
          <a:solidFill>
            <a:schemeClr val="accent6"/>
          </a:solidFill>
        </p:spPr>
        <p:txBody>
          <a:bodyPr anchorCtr="0" anchor="t" bIns="91425" lIns="91425" spcFirstLastPara="1" rIns="91425" wrap="square" tIns="91425">
            <a:noAutofit/>
          </a:bodyPr>
          <a:lstStyle>
            <a:lvl1pPr lvl="0" rtl="0" algn="ctr">
              <a:spcBef>
                <a:spcPts val="0"/>
              </a:spcBef>
              <a:spcAft>
                <a:spcPts val="0"/>
              </a:spcAft>
              <a:buSzPts val="35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slideLayout" Target="../slideLayouts/slideLayout29.xml"/><Relationship Id="rId4" Type="http://schemas.openxmlformats.org/officeDocument/2006/relationships/slideLayout" Target="../slideLayouts/slideLayout30.xml"/><Relationship Id="rId9" Type="http://schemas.openxmlformats.org/officeDocument/2006/relationships/slideLayout" Target="../slideLayouts/slideLayout35.xml"/><Relationship Id="rId5" Type="http://schemas.openxmlformats.org/officeDocument/2006/relationships/slideLayout" Target="../slideLayouts/slideLayout31.xml"/><Relationship Id="rId6" Type="http://schemas.openxmlformats.org/officeDocument/2006/relationships/slideLayout" Target="../slideLayouts/slideLayout32.xml"/><Relationship Id="rId7" Type="http://schemas.openxmlformats.org/officeDocument/2006/relationships/slideLayout" Target="../slideLayouts/slideLayout33.xml"/><Relationship Id="rId8" Type="http://schemas.openxmlformats.org/officeDocument/2006/relationships/slideLayout" Target="../slideLayouts/slideLayout34.xml"/><Relationship Id="rId11" Type="http://schemas.openxmlformats.org/officeDocument/2006/relationships/slideLayout" Target="../slideLayouts/slideLayout37.xml"/><Relationship Id="rId10" Type="http://schemas.openxmlformats.org/officeDocument/2006/relationships/slideLayout" Target="../slideLayouts/slideLayout36.xml"/><Relationship Id="rId1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2pPr>
            <a:lvl3pPr lvl="2"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3pPr>
            <a:lvl4pPr lvl="3"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4pPr>
            <a:lvl5pPr lvl="4"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5pPr>
            <a:lvl6pPr lvl="5"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6pPr>
            <a:lvl7pPr lvl="6"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7pPr>
            <a:lvl8pPr lvl="7"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8pPr>
            <a:lvl9pPr lvl="8"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28" name="Shape 228"/>
        <p:cNvGrpSpPr/>
        <p:nvPr/>
      </p:nvGrpSpPr>
      <p:grpSpPr>
        <a:xfrm>
          <a:off x="0" y="0"/>
          <a:ext cx="0" cy="0"/>
          <a:chOff x="0" y="0"/>
          <a:chExt cx="0" cy="0"/>
        </a:xfrm>
      </p:grpSpPr>
      <p:sp>
        <p:nvSpPr>
          <p:cNvPr id="229" name="Google Shape;229;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30" name="Google Shape;230;p2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31" name="Google Shape;231;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hyperlink" Target="http://www.youtube.com/watch?v=SRR4TLey2lA" TargetMode="External"/><Relationship Id="rId5"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 Id="rId3" Type="http://schemas.openxmlformats.org/officeDocument/2006/relationships/image" Target="../media/image11.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20.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 Id="rId3" Type="http://schemas.openxmlformats.org/officeDocument/2006/relationships/image" Target="../media/image4.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19.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id="277" name="Google Shape;277;p40"/>
          <p:cNvPicPr preferRelativeResize="0"/>
          <p:nvPr/>
        </p:nvPicPr>
        <p:blipFill rotWithShape="1">
          <a:blip r:embed="rId3">
            <a:alphaModFix amt="62000"/>
          </a:blip>
          <a:srcRect b="0" l="0" r="0" t="0"/>
          <a:stretch/>
        </p:blipFill>
        <p:spPr>
          <a:xfrm>
            <a:off x="8451" y="0"/>
            <a:ext cx="9127099" cy="5143501"/>
          </a:xfrm>
          <a:prstGeom prst="rect">
            <a:avLst/>
          </a:prstGeom>
          <a:noFill/>
          <a:ln>
            <a:noFill/>
          </a:ln>
        </p:spPr>
      </p:pic>
      <p:graphicFrame>
        <p:nvGraphicFramePr>
          <p:cNvPr id="278" name="Google Shape;278;p40"/>
          <p:cNvGraphicFramePr/>
          <p:nvPr/>
        </p:nvGraphicFramePr>
        <p:xfrm>
          <a:off x="5328200" y="970025"/>
          <a:ext cx="3000000" cy="3000000"/>
        </p:xfrm>
        <a:graphic>
          <a:graphicData uri="http://schemas.openxmlformats.org/drawingml/2006/table">
            <a:tbl>
              <a:tblPr>
                <a:noFill/>
                <a:tableStyleId>{CF093FFD-D7FD-4A87-9131-A2DDE4D29E15}</a:tableStyleId>
              </a:tblPr>
              <a:tblGrid>
                <a:gridCol w="1518200"/>
                <a:gridCol w="2172375"/>
              </a:tblGrid>
              <a:tr h="322450">
                <a:tc>
                  <a:txBody>
                    <a:bodyPr/>
                    <a:lstStyle/>
                    <a:p>
                      <a:pPr indent="0" lvl="0" marL="0" marR="0" rtl="0" algn="l">
                        <a:lnSpc>
                          <a:spcPct val="100000"/>
                        </a:lnSpc>
                        <a:spcBef>
                          <a:spcPts val="0"/>
                        </a:spcBef>
                        <a:spcAft>
                          <a:spcPts val="0"/>
                        </a:spcAft>
                        <a:buClr>
                          <a:srgbClr val="000000"/>
                        </a:buClr>
                        <a:buSzPts val="1420"/>
                        <a:buFont typeface="Arial"/>
                        <a:buNone/>
                      </a:pPr>
                      <a:r>
                        <a:rPr b="1" lang="en" sz="1420" u="none" cap="none" strike="noStrike">
                          <a:solidFill>
                            <a:schemeClr val="dk1"/>
                          </a:solidFill>
                        </a:rPr>
                        <a:t>Día, Fecha:</a:t>
                      </a:r>
                      <a:endParaRPr b="1" sz="1420" u="none" cap="none" strike="noStrike">
                        <a:solidFill>
                          <a:schemeClr val="dk1"/>
                        </a:solidFil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a:t>Jueves</a:t>
                      </a:r>
                      <a:r>
                        <a:rPr lang="en" sz="1400" u="none" cap="none" strike="noStrike"/>
                        <a:t>, </a:t>
                      </a:r>
                      <a:r>
                        <a:rPr lang="en"/>
                        <a:t>01</a:t>
                      </a:r>
                      <a:r>
                        <a:rPr lang="en" sz="1400" u="none" cap="none" strike="noStrike"/>
                        <a:t>/0</a:t>
                      </a:r>
                      <a:r>
                        <a:rPr lang="en"/>
                        <a:t>2</a:t>
                      </a:r>
                      <a:r>
                        <a:rPr lang="en" sz="1400" u="none" cap="none" strike="noStrike"/>
                        <a:t>/</a:t>
                      </a:r>
                      <a:r>
                        <a:rPr lang="en"/>
                        <a:t>2024</a:t>
                      </a:r>
                      <a:endParaRPr sz="1400" u="none" cap="none" strike="noStrike"/>
                    </a:p>
                  </a:txBody>
                  <a:tcPr marT="91425" marB="91425" marR="91425" marL="91425"/>
                </a:tc>
              </a:tr>
              <a:tr h="363100">
                <a:tc>
                  <a:txBody>
                    <a:bodyPr/>
                    <a:lstStyle/>
                    <a:p>
                      <a:pPr indent="0" lvl="0" marL="0" marR="0" rtl="0" algn="l">
                        <a:lnSpc>
                          <a:spcPct val="100000"/>
                        </a:lnSpc>
                        <a:spcBef>
                          <a:spcPts val="0"/>
                        </a:spcBef>
                        <a:spcAft>
                          <a:spcPts val="0"/>
                        </a:spcAft>
                        <a:buClr>
                          <a:srgbClr val="000000"/>
                        </a:buClr>
                        <a:buSzPts val="1420"/>
                        <a:buFont typeface="Arial"/>
                        <a:buNone/>
                      </a:pPr>
                      <a:r>
                        <a:rPr b="1" lang="en" sz="1420" u="none" cap="none" strike="noStrike">
                          <a:solidFill>
                            <a:schemeClr val="dk1"/>
                          </a:solidFill>
                        </a:rPr>
                        <a:t>Hora de inicio:</a:t>
                      </a:r>
                      <a:endParaRPr b="1" sz="1420" u="none" cap="none" strike="noStrike">
                        <a:solidFill>
                          <a:schemeClr val="dk1"/>
                        </a:solidFil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1</a:t>
                      </a:r>
                      <a:r>
                        <a:rPr lang="en"/>
                        <a:t>7</a:t>
                      </a:r>
                      <a:r>
                        <a:rPr lang="en" sz="1400" u="none" cap="none" strike="noStrike"/>
                        <a:t>:</a:t>
                      </a:r>
                      <a:r>
                        <a:rPr lang="en"/>
                        <a:t>20</a:t>
                      </a:r>
                      <a:endParaRPr sz="1400" u="none" cap="none" strike="noStrike"/>
                    </a:p>
                  </a:txBody>
                  <a:tcPr marT="91425" marB="91425" marR="91425" marL="91425"/>
                </a:tc>
              </a:tr>
            </a:tbl>
          </a:graphicData>
        </a:graphic>
      </p:graphicFrame>
      <p:sp>
        <p:nvSpPr>
          <p:cNvPr id="279" name="Google Shape;279;p40"/>
          <p:cNvSpPr txBox="1"/>
          <p:nvPr/>
        </p:nvSpPr>
        <p:spPr>
          <a:xfrm>
            <a:off x="1440175" y="2258300"/>
            <a:ext cx="55866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lang="en" sz="2500"/>
              <a:t>Introducción a la Programación y Computación 1</a:t>
            </a:r>
            <a:r>
              <a:rPr b="0" i="0" lang="en" sz="2500" u="none" cap="none" strike="noStrike">
                <a:solidFill>
                  <a:srgbClr val="000000"/>
                </a:solidFill>
                <a:latin typeface="Arial"/>
                <a:ea typeface="Arial"/>
                <a:cs typeface="Arial"/>
                <a:sym typeface="Arial"/>
              </a:rPr>
              <a:t> [</a:t>
            </a:r>
            <a:r>
              <a:rPr lang="en" sz="2500"/>
              <a:t>B</a:t>
            </a:r>
            <a:r>
              <a:rPr b="0" i="0" lang="en" sz="2500" u="none" cap="none" strike="noStrike">
                <a:solidFill>
                  <a:srgbClr val="000000"/>
                </a:solidFill>
                <a:latin typeface="Arial"/>
                <a:ea typeface="Arial"/>
                <a:cs typeface="Arial"/>
                <a:sym typeface="Arial"/>
              </a:rPr>
              <a:t>]</a:t>
            </a:r>
            <a:endParaRPr b="0" i="0" sz="2500" u="none" cap="none" strike="noStrike">
              <a:solidFill>
                <a:srgbClr val="000000"/>
              </a:solidFill>
              <a:latin typeface="Arial"/>
              <a:ea typeface="Arial"/>
              <a:cs typeface="Arial"/>
              <a:sym typeface="Arial"/>
            </a:endParaRPr>
          </a:p>
        </p:txBody>
      </p:sp>
      <p:sp>
        <p:nvSpPr>
          <p:cNvPr id="280" name="Google Shape;280;p40"/>
          <p:cNvSpPr txBox="1"/>
          <p:nvPr/>
        </p:nvSpPr>
        <p:spPr>
          <a:xfrm>
            <a:off x="1778700" y="3212600"/>
            <a:ext cx="5586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lang="en" sz="2000"/>
              <a:t>Josué Rodolfo Morales Castillo</a:t>
            </a:r>
            <a:endParaRPr b="0" i="0" sz="20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Procedimientos en Java</a:t>
            </a:r>
            <a:endParaRPr/>
          </a:p>
        </p:txBody>
      </p:sp>
      <p:sp>
        <p:nvSpPr>
          <p:cNvPr id="442" name="Google Shape;442;p49"/>
          <p:cNvSpPr txBox="1"/>
          <p:nvPr>
            <p:ph idx="1" type="subTitle"/>
          </p:nvPr>
        </p:nvSpPr>
        <p:spPr>
          <a:xfrm>
            <a:off x="302850" y="1497875"/>
            <a:ext cx="4104900" cy="3218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a:t>
            </a:r>
            <a:r>
              <a:rPr lang="en"/>
              <a:t>s un bloque de código que realiza una tarea específica y se ejecuta cuando es llamado. Pueden recibir (no siempre) datos como entrada (parámetros), procesar estos datos y realizar acciones, pero no generan un resultado que se pueda utilizar directamente en la llamada al procedimiento, es decir no retorna nada.</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Permite la reutilización y organización eficiente del código</a:t>
            </a:r>
            <a:endParaRPr/>
          </a:p>
        </p:txBody>
      </p:sp>
      <p:pic>
        <p:nvPicPr>
          <p:cNvPr id="443" name="Google Shape;443;p49"/>
          <p:cNvPicPr preferRelativeResize="0"/>
          <p:nvPr/>
        </p:nvPicPr>
        <p:blipFill rotWithShape="1">
          <a:blip r:embed="rId3">
            <a:alphaModFix/>
          </a:blip>
          <a:srcRect b="0" l="3215" r="3046" t="6480"/>
          <a:stretch/>
        </p:blipFill>
        <p:spPr>
          <a:xfrm>
            <a:off x="4600250" y="1952175"/>
            <a:ext cx="4372200" cy="2309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Funciones </a:t>
            </a:r>
            <a:r>
              <a:rPr lang="en"/>
              <a:t>en Java</a:t>
            </a:r>
            <a:endParaRPr/>
          </a:p>
        </p:txBody>
      </p:sp>
      <p:sp>
        <p:nvSpPr>
          <p:cNvPr id="449" name="Google Shape;449;p50"/>
          <p:cNvSpPr txBox="1"/>
          <p:nvPr>
            <p:ph idx="1" type="subTitle"/>
          </p:nvPr>
        </p:nvSpPr>
        <p:spPr>
          <a:xfrm>
            <a:off x="153150" y="1244875"/>
            <a:ext cx="3933900" cy="3218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Es un bloque de código que realiza una tarea específica y se ejecuta cuando es llamado. Las funciones pueden (no siempre) recibir datos como entrada (parámetros), procesar estos datos, la diferencia con los </a:t>
            </a:r>
            <a:r>
              <a:rPr lang="en"/>
              <a:t>procedimientos</a:t>
            </a:r>
            <a:r>
              <a:rPr lang="en"/>
              <a:t> es que las funciones  </a:t>
            </a:r>
            <a:r>
              <a:rPr lang="en"/>
              <a:t>devuelven</a:t>
            </a:r>
            <a:r>
              <a:rPr lang="en"/>
              <a:t> un resultado (valor de retorno). </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En java, las funciones deben definirse con un tipo de Dato, y el dato que retorna es el mismo tipo con el que se definió.</a:t>
            </a:r>
            <a:endParaRPr/>
          </a:p>
        </p:txBody>
      </p:sp>
      <p:pic>
        <p:nvPicPr>
          <p:cNvPr id="450" name="Google Shape;450;p50"/>
          <p:cNvPicPr preferRelativeResize="0"/>
          <p:nvPr/>
        </p:nvPicPr>
        <p:blipFill>
          <a:blip r:embed="rId3">
            <a:alphaModFix/>
          </a:blip>
          <a:stretch>
            <a:fillRect/>
          </a:stretch>
        </p:blipFill>
        <p:spPr>
          <a:xfrm>
            <a:off x="4161900" y="1747825"/>
            <a:ext cx="4886800" cy="2565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51"/>
          <p:cNvSpPr txBox="1"/>
          <p:nvPr>
            <p:ph type="title"/>
          </p:nvPr>
        </p:nvSpPr>
        <p:spPr>
          <a:xfrm>
            <a:off x="720000" y="2451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Recursividad</a:t>
            </a:r>
            <a:endParaRPr/>
          </a:p>
        </p:txBody>
      </p:sp>
      <p:sp>
        <p:nvSpPr>
          <p:cNvPr id="456" name="Google Shape;456;p51"/>
          <p:cNvSpPr txBox="1"/>
          <p:nvPr>
            <p:ph idx="3" type="subTitle"/>
          </p:nvPr>
        </p:nvSpPr>
        <p:spPr>
          <a:xfrm>
            <a:off x="292525" y="1322575"/>
            <a:ext cx="4841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Recursividad Simple</a:t>
            </a:r>
            <a:endParaRPr/>
          </a:p>
        </p:txBody>
      </p:sp>
      <p:sp>
        <p:nvSpPr>
          <p:cNvPr id="457" name="Google Shape;457;p51"/>
          <p:cNvSpPr txBox="1"/>
          <p:nvPr>
            <p:ph idx="4294967295" type="subTitle"/>
          </p:nvPr>
        </p:nvSpPr>
        <p:spPr>
          <a:xfrm>
            <a:off x="306750" y="1824850"/>
            <a:ext cx="8530500" cy="116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La recursividad simple se refiere al uso de una función que se llama a sí misma directamente, sin la intervención de ninguna función auxiliar. Es decir, en un contexto más sencillo, una función es recursiva simple si se llama a sí misma directamente en su definición.</a:t>
            </a:r>
            <a:endParaRPr sz="1300"/>
          </a:p>
        </p:txBody>
      </p:sp>
      <p:pic>
        <p:nvPicPr>
          <p:cNvPr id="458" name="Google Shape;458;p51"/>
          <p:cNvPicPr preferRelativeResize="0"/>
          <p:nvPr/>
        </p:nvPicPr>
        <p:blipFill>
          <a:blip r:embed="rId3">
            <a:alphaModFix/>
          </a:blip>
          <a:stretch>
            <a:fillRect/>
          </a:stretch>
        </p:blipFill>
        <p:spPr>
          <a:xfrm>
            <a:off x="383925" y="2991250"/>
            <a:ext cx="4222725" cy="1610100"/>
          </a:xfrm>
          <a:prstGeom prst="rect">
            <a:avLst/>
          </a:prstGeom>
          <a:noFill/>
          <a:ln>
            <a:noFill/>
          </a:ln>
        </p:spPr>
      </p:pic>
      <p:pic>
        <p:nvPicPr>
          <p:cNvPr descr="https://www.facebook.com/grijalvaromero.me&#10;https://twitter.com/grijalvaromero&#10;https://instagram.com/grijalvaromero&#10;https://www.linkedin.com/in/grijalvaromero" id="459" name="Google Shape;459;p51" title="Ahora Sí Vas a Entender la Recursividad">
            <a:hlinkClick r:id="rId4"/>
          </p:cNvPr>
          <p:cNvPicPr preferRelativeResize="0"/>
          <p:nvPr/>
        </p:nvPicPr>
        <p:blipFill>
          <a:blip r:embed="rId5">
            <a:alphaModFix/>
          </a:blip>
          <a:stretch>
            <a:fillRect/>
          </a:stretch>
        </p:blipFill>
        <p:spPr>
          <a:xfrm>
            <a:off x="4843925" y="2991250"/>
            <a:ext cx="4094650" cy="2018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9"/>
                                        </p:tgtEl>
                                        <p:attrNameLst>
                                          <p:attrName>style.visibility</p:attrName>
                                        </p:attrNameLst>
                                      </p:cBhvr>
                                      <p:to>
                                        <p:strVal val="visible"/>
                                      </p:to>
                                    </p:set>
                                    <p:animEffect filter="fade" transition="in">
                                      <p:cBhvr>
                                        <p:cTn dur="1000"/>
                                        <p:tgtEl>
                                          <p:spTgt spid="4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52"/>
          <p:cNvSpPr txBox="1"/>
          <p:nvPr>
            <p:ph type="title"/>
          </p:nvPr>
        </p:nvSpPr>
        <p:spPr>
          <a:xfrm>
            <a:off x="720000" y="2451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Recursividad</a:t>
            </a:r>
            <a:endParaRPr/>
          </a:p>
        </p:txBody>
      </p:sp>
      <p:sp>
        <p:nvSpPr>
          <p:cNvPr id="465" name="Google Shape;465;p52"/>
          <p:cNvSpPr txBox="1"/>
          <p:nvPr>
            <p:ph idx="3" type="subTitle"/>
          </p:nvPr>
        </p:nvSpPr>
        <p:spPr>
          <a:xfrm>
            <a:off x="292525" y="1322575"/>
            <a:ext cx="48411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2"/>
                </a:solidFill>
              </a:rPr>
              <a:t>Recursividad Indirecta</a:t>
            </a:r>
            <a:endParaRPr>
              <a:solidFill>
                <a:schemeClr val="accent2"/>
              </a:solidFill>
            </a:endParaRPr>
          </a:p>
        </p:txBody>
      </p:sp>
      <p:sp>
        <p:nvSpPr>
          <p:cNvPr id="466" name="Google Shape;466;p52"/>
          <p:cNvSpPr txBox="1"/>
          <p:nvPr>
            <p:ph idx="4294967295" type="subTitle"/>
          </p:nvPr>
        </p:nvSpPr>
        <p:spPr>
          <a:xfrm>
            <a:off x="306750" y="1824850"/>
            <a:ext cx="8530500" cy="116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La recursividad indirecta ocurre cuando una función A llama a otra función B, y la función B, a su vez, vuelve a llamar a la función A o a alguna otra función que finalmente llama de nuevo a la función original. En otras palabras, las llamadas recursivas se producen entre dos o más funciones de manera circular.</a:t>
            </a:r>
            <a:endParaRPr sz="1300"/>
          </a:p>
        </p:txBody>
      </p:sp>
      <p:pic>
        <p:nvPicPr>
          <p:cNvPr id="467" name="Google Shape;467;p52"/>
          <p:cNvPicPr preferRelativeResize="0"/>
          <p:nvPr/>
        </p:nvPicPr>
        <p:blipFill rotWithShape="1">
          <a:blip r:embed="rId3">
            <a:alphaModFix/>
          </a:blip>
          <a:srcRect b="11623" l="6839" r="5817" t="13290"/>
          <a:stretch/>
        </p:blipFill>
        <p:spPr>
          <a:xfrm>
            <a:off x="3189550" y="2991250"/>
            <a:ext cx="2764901" cy="17826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53"/>
          <p:cNvSpPr/>
          <p:nvPr/>
        </p:nvSpPr>
        <p:spPr>
          <a:xfrm>
            <a:off x="4982500" y="2670550"/>
            <a:ext cx="3392700" cy="16527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ource Code Pro"/>
              <a:ea typeface="Source Code Pro"/>
              <a:cs typeface="Source Code Pro"/>
              <a:sym typeface="Source Code Pro"/>
            </a:endParaRPr>
          </a:p>
        </p:txBody>
      </p:sp>
      <p:sp>
        <p:nvSpPr>
          <p:cNvPr id="473" name="Google Shape;473;p53"/>
          <p:cNvSpPr txBox="1"/>
          <p:nvPr>
            <p:ph type="title"/>
          </p:nvPr>
        </p:nvSpPr>
        <p:spPr>
          <a:xfrm>
            <a:off x="548575" y="332750"/>
            <a:ext cx="26655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Manejo de memoria</a:t>
            </a:r>
            <a:endParaRPr/>
          </a:p>
        </p:txBody>
      </p:sp>
      <p:sp>
        <p:nvSpPr>
          <p:cNvPr id="474" name="Google Shape;474;p53"/>
          <p:cNvSpPr txBox="1"/>
          <p:nvPr>
            <p:ph idx="1" type="subTitle"/>
          </p:nvPr>
        </p:nvSpPr>
        <p:spPr>
          <a:xfrm>
            <a:off x="331525" y="1463350"/>
            <a:ext cx="3556200" cy="3339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600">
                <a:solidFill>
                  <a:schemeClr val="accent4"/>
                </a:solidFill>
              </a:rPr>
              <a:t>Memoria Stack</a:t>
            </a:r>
            <a:endParaRPr sz="1600">
              <a:solidFill>
                <a:schemeClr val="accent4"/>
              </a:solidFill>
            </a:endParaRPr>
          </a:p>
          <a:p>
            <a:pPr indent="0" lvl="0" marL="0" rtl="0" algn="just">
              <a:spcBef>
                <a:spcPts val="0"/>
              </a:spcBef>
              <a:spcAft>
                <a:spcPts val="0"/>
              </a:spcAft>
              <a:buNone/>
            </a:pPr>
            <a:r>
              <a:rPr lang="en"/>
              <a:t>En programación, la memoria de la pila (stack) es una región de la memoria que se utiliza para almacenar variables locales y gestionar llamadas a funciones. Es una estructura de datos tipo pila (stack), lo que significa que las operaciones de inserción y eliminación de datos se realizan en el extremo superior de la pila.</a:t>
            </a:r>
            <a:endParaRPr/>
          </a:p>
        </p:txBody>
      </p:sp>
      <p:pic>
        <p:nvPicPr>
          <p:cNvPr id="475" name="Google Shape;475;p53"/>
          <p:cNvPicPr preferRelativeResize="0"/>
          <p:nvPr/>
        </p:nvPicPr>
        <p:blipFill>
          <a:blip r:embed="rId3">
            <a:alphaModFix/>
          </a:blip>
          <a:stretch>
            <a:fillRect/>
          </a:stretch>
        </p:blipFill>
        <p:spPr>
          <a:xfrm>
            <a:off x="4927175" y="190125"/>
            <a:ext cx="3447924" cy="2121800"/>
          </a:xfrm>
          <a:prstGeom prst="rect">
            <a:avLst/>
          </a:prstGeom>
          <a:noFill/>
          <a:ln>
            <a:noFill/>
          </a:ln>
        </p:spPr>
      </p:pic>
      <p:pic>
        <p:nvPicPr>
          <p:cNvPr id="476" name="Google Shape;476;p53"/>
          <p:cNvPicPr preferRelativeResize="0"/>
          <p:nvPr/>
        </p:nvPicPr>
        <p:blipFill>
          <a:blip r:embed="rId4">
            <a:alphaModFix/>
          </a:blip>
          <a:stretch>
            <a:fillRect/>
          </a:stretch>
        </p:blipFill>
        <p:spPr>
          <a:xfrm>
            <a:off x="4927175" y="2464325"/>
            <a:ext cx="3447925" cy="20416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54"/>
          <p:cNvSpPr txBox="1"/>
          <p:nvPr>
            <p:ph type="title"/>
          </p:nvPr>
        </p:nvSpPr>
        <p:spPr>
          <a:xfrm>
            <a:off x="548575" y="332750"/>
            <a:ext cx="26655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Manejo de memoria</a:t>
            </a:r>
            <a:endParaRPr/>
          </a:p>
        </p:txBody>
      </p:sp>
      <p:sp>
        <p:nvSpPr>
          <p:cNvPr id="482" name="Google Shape;482;p54"/>
          <p:cNvSpPr txBox="1"/>
          <p:nvPr>
            <p:ph idx="1" type="subTitle"/>
          </p:nvPr>
        </p:nvSpPr>
        <p:spPr>
          <a:xfrm>
            <a:off x="331525" y="1463350"/>
            <a:ext cx="3556200" cy="3339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600">
                <a:solidFill>
                  <a:schemeClr val="lt2"/>
                </a:solidFill>
              </a:rPr>
              <a:t>Memoria Heap</a:t>
            </a:r>
            <a:endParaRPr sz="1600">
              <a:solidFill>
                <a:schemeClr val="lt2"/>
              </a:solidFill>
            </a:endParaRPr>
          </a:p>
          <a:p>
            <a:pPr indent="0" lvl="0" marL="0" rtl="0" algn="just">
              <a:spcBef>
                <a:spcPts val="0"/>
              </a:spcBef>
              <a:spcAft>
                <a:spcPts val="0"/>
              </a:spcAft>
              <a:buNone/>
            </a:pPr>
            <a:r>
              <a:rPr lang="en"/>
              <a:t>La memoria heap es una región de memoria dinámica que se utiliza para la asignación de memoria durante la ejecución de un programa. Es un área de memoria que se reserva para almacenar objetos y estructuras de datos que se crean y eliminan durante la ejecución del programa.</a:t>
            </a:r>
            <a:endParaRPr/>
          </a:p>
        </p:txBody>
      </p:sp>
      <p:pic>
        <p:nvPicPr>
          <p:cNvPr id="483" name="Google Shape;483;p54"/>
          <p:cNvPicPr preferRelativeResize="0"/>
          <p:nvPr/>
        </p:nvPicPr>
        <p:blipFill>
          <a:blip r:embed="rId3">
            <a:alphaModFix/>
          </a:blip>
          <a:stretch>
            <a:fillRect/>
          </a:stretch>
        </p:blipFill>
        <p:spPr>
          <a:xfrm>
            <a:off x="4927175" y="2447650"/>
            <a:ext cx="3447925" cy="2252129"/>
          </a:xfrm>
          <a:prstGeom prst="rect">
            <a:avLst/>
          </a:prstGeom>
          <a:noFill/>
          <a:ln>
            <a:noFill/>
          </a:ln>
        </p:spPr>
      </p:pic>
      <p:pic>
        <p:nvPicPr>
          <p:cNvPr id="484" name="Google Shape;484;p54"/>
          <p:cNvPicPr preferRelativeResize="0"/>
          <p:nvPr/>
        </p:nvPicPr>
        <p:blipFill>
          <a:blip r:embed="rId4">
            <a:alphaModFix/>
          </a:blip>
          <a:stretch>
            <a:fillRect/>
          </a:stretch>
        </p:blipFill>
        <p:spPr>
          <a:xfrm>
            <a:off x="4927175" y="190125"/>
            <a:ext cx="3447924" cy="2121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55"/>
          <p:cNvSpPr txBox="1"/>
          <p:nvPr>
            <p:ph type="title"/>
          </p:nvPr>
        </p:nvSpPr>
        <p:spPr>
          <a:xfrm>
            <a:off x="0" y="284825"/>
            <a:ext cx="6899700" cy="66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Metodos de Ordenamiento</a:t>
            </a:r>
            <a:endParaRPr/>
          </a:p>
        </p:txBody>
      </p:sp>
      <p:sp>
        <p:nvSpPr>
          <p:cNvPr id="490" name="Google Shape;490;p55"/>
          <p:cNvSpPr txBox="1"/>
          <p:nvPr>
            <p:ph idx="1" type="subTitle"/>
          </p:nvPr>
        </p:nvSpPr>
        <p:spPr>
          <a:xfrm>
            <a:off x="482875" y="1417000"/>
            <a:ext cx="4455600" cy="29658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lang="en" sz="1600"/>
              <a:t>Son algoritmos diseñados para organizar elementos en una secuencia en un orden específico, como ascendente o descendente. Estos métodos son fundamentales en ciencias de la computación y son utilizados en una variedad de aplicaciones para organizar datos de manera eficiente.</a:t>
            </a:r>
            <a:endParaRPr sz="1600"/>
          </a:p>
        </p:txBody>
      </p:sp>
      <p:pic>
        <p:nvPicPr>
          <p:cNvPr id="491" name="Google Shape;491;p55"/>
          <p:cNvPicPr preferRelativeResize="0"/>
          <p:nvPr/>
        </p:nvPicPr>
        <p:blipFill>
          <a:blip r:embed="rId3">
            <a:alphaModFix/>
          </a:blip>
          <a:stretch>
            <a:fillRect/>
          </a:stretch>
        </p:blipFill>
        <p:spPr>
          <a:xfrm>
            <a:off x="5452675" y="2039050"/>
            <a:ext cx="3060800" cy="1721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1"/>
                                        </p:tgtEl>
                                        <p:attrNameLst>
                                          <p:attrName>style.visibility</p:attrName>
                                        </p:attrNameLst>
                                      </p:cBhvr>
                                      <p:to>
                                        <p:strVal val="visible"/>
                                      </p:to>
                                    </p:set>
                                    <p:animEffect filter="fade" transition="in">
                                      <p:cBhvr>
                                        <p:cTn dur="1000"/>
                                        <p:tgtEl>
                                          <p:spTgt spid="4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56"/>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Burbuja </a:t>
            </a:r>
            <a:r>
              <a:rPr lang="en">
                <a:solidFill>
                  <a:schemeClr val="accent5"/>
                </a:solidFill>
              </a:rPr>
              <a:t>(Bubble Sort)</a:t>
            </a:r>
            <a:endParaRPr>
              <a:solidFill>
                <a:schemeClr val="accent5"/>
              </a:solidFill>
            </a:endParaRPr>
          </a:p>
        </p:txBody>
      </p:sp>
      <p:sp>
        <p:nvSpPr>
          <p:cNvPr id="498" name="Google Shape;498;p56"/>
          <p:cNvSpPr txBox="1"/>
          <p:nvPr>
            <p:ph idx="1" type="subTitle"/>
          </p:nvPr>
        </p:nvSpPr>
        <p:spPr>
          <a:xfrm>
            <a:off x="226325" y="1358575"/>
            <a:ext cx="8649900" cy="879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Compara pares de elementos adyacentes y los intercambia si están en el orden incorrecto. Este proceso se repite hasta que no se </a:t>
            </a:r>
            <a:r>
              <a:rPr lang="en"/>
              <a:t>requieren</a:t>
            </a:r>
            <a:r>
              <a:rPr lang="en"/>
              <a:t> más intercambios.</a:t>
            </a:r>
            <a:endParaRPr/>
          </a:p>
          <a:p>
            <a:pPr indent="0" lvl="0" marL="0" rtl="0" algn="l">
              <a:spcBef>
                <a:spcPts val="0"/>
              </a:spcBef>
              <a:spcAft>
                <a:spcPts val="0"/>
              </a:spcAft>
              <a:buNone/>
            </a:pPr>
            <a:r>
              <a:t/>
            </a:r>
            <a:endParaRPr/>
          </a:p>
        </p:txBody>
      </p:sp>
      <p:sp>
        <p:nvSpPr>
          <p:cNvPr id="499" name="Google Shape;499;p56"/>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500" name="Google Shape;500;p56"/>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501" name="Google Shape;501;p56"/>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502" name="Google Shape;502;p56"/>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503" name="Google Shape;503;p56"/>
          <p:cNvGrpSpPr/>
          <p:nvPr/>
        </p:nvGrpSpPr>
        <p:grpSpPr>
          <a:xfrm>
            <a:off x="8389787" y="179931"/>
            <a:ext cx="486393" cy="125690"/>
            <a:chOff x="-890300" y="1406550"/>
            <a:chExt cx="806088" cy="208200"/>
          </a:xfrm>
        </p:grpSpPr>
        <p:sp>
          <p:nvSpPr>
            <p:cNvPr id="504" name="Google Shape;504;p56"/>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56"/>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56"/>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 name="Google Shape;507;p56"/>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pic>
        <p:nvPicPr>
          <p:cNvPr id="508" name="Google Shape;508;p56"/>
          <p:cNvPicPr preferRelativeResize="0"/>
          <p:nvPr/>
        </p:nvPicPr>
        <p:blipFill>
          <a:blip r:embed="rId3">
            <a:alphaModFix/>
          </a:blip>
          <a:stretch>
            <a:fillRect/>
          </a:stretch>
        </p:blipFill>
        <p:spPr>
          <a:xfrm>
            <a:off x="1627888" y="2287175"/>
            <a:ext cx="5846775" cy="18657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57"/>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57"/>
          <p:cNvSpPr txBox="1"/>
          <p:nvPr>
            <p:ph type="title"/>
          </p:nvPr>
        </p:nvSpPr>
        <p:spPr>
          <a:xfrm>
            <a:off x="720000" y="445025"/>
            <a:ext cx="803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Por Inserción </a:t>
            </a:r>
            <a:r>
              <a:rPr lang="en" sz="2700">
                <a:solidFill>
                  <a:schemeClr val="accent3"/>
                </a:solidFill>
              </a:rPr>
              <a:t>(</a:t>
            </a:r>
            <a:r>
              <a:rPr lang="en" sz="2700">
                <a:solidFill>
                  <a:schemeClr val="accent3"/>
                </a:solidFill>
              </a:rPr>
              <a:t>Insertion Sort</a:t>
            </a:r>
            <a:r>
              <a:rPr lang="en" sz="2700">
                <a:solidFill>
                  <a:schemeClr val="accent3"/>
                </a:solidFill>
              </a:rPr>
              <a:t>)</a:t>
            </a:r>
            <a:endParaRPr sz="2700">
              <a:solidFill>
                <a:schemeClr val="accent3"/>
              </a:solidFill>
            </a:endParaRPr>
          </a:p>
        </p:txBody>
      </p:sp>
      <p:sp>
        <p:nvSpPr>
          <p:cNvPr id="515" name="Google Shape;515;p57"/>
          <p:cNvSpPr txBox="1"/>
          <p:nvPr>
            <p:ph idx="1" type="subTitle"/>
          </p:nvPr>
        </p:nvSpPr>
        <p:spPr>
          <a:xfrm>
            <a:off x="226325" y="1358575"/>
            <a:ext cx="8649900" cy="879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Construye una secuencia ordenada uno a uno tomando elementos de la lista de entrada y colocándolos en la posición correcta.</a:t>
            </a:r>
            <a:endParaRPr/>
          </a:p>
          <a:p>
            <a:pPr indent="0" lvl="0" marL="0" rtl="0" algn="l">
              <a:spcBef>
                <a:spcPts val="0"/>
              </a:spcBef>
              <a:spcAft>
                <a:spcPts val="0"/>
              </a:spcAft>
              <a:buNone/>
            </a:pPr>
            <a:r>
              <a:t/>
            </a:r>
            <a:endParaRPr/>
          </a:p>
        </p:txBody>
      </p:sp>
      <p:sp>
        <p:nvSpPr>
          <p:cNvPr id="516" name="Google Shape;516;p57"/>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517" name="Google Shape;517;p57"/>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518" name="Google Shape;518;p57"/>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519" name="Google Shape;519;p57"/>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520" name="Google Shape;520;p57"/>
          <p:cNvGrpSpPr/>
          <p:nvPr/>
        </p:nvGrpSpPr>
        <p:grpSpPr>
          <a:xfrm>
            <a:off x="8389787" y="179931"/>
            <a:ext cx="486393" cy="125690"/>
            <a:chOff x="-890300" y="1406550"/>
            <a:chExt cx="806088" cy="208200"/>
          </a:xfrm>
        </p:grpSpPr>
        <p:sp>
          <p:nvSpPr>
            <p:cNvPr id="521" name="Google Shape;521;p57"/>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7"/>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7"/>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57"/>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pic>
        <p:nvPicPr>
          <p:cNvPr id="525" name="Google Shape;525;p57"/>
          <p:cNvPicPr preferRelativeResize="0"/>
          <p:nvPr/>
        </p:nvPicPr>
        <p:blipFill>
          <a:blip r:embed="rId3">
            <a:alphaModFix/>
          </a:blip>
          <a:stretch>
            <a:fillRect/>
          </a:stretch>
        </p:blipFill>
        <p:spPr>
          <a:xfrm>
            <a:off x="2846675" y="2311975"/>
            <a:ext cx="3784850" cy="2270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58"/>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8"/>
          <p:cNvSpPr txBox="1"/>
          <p:nvPr>
            <p:ph type="title"/>
          </p:nvPr>
        </p:nvSpPr>
        <p:spPr>
          <a:xfrm>
            <a:off x="720000" y="445025"/>
            <a:ext cx="803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Por Selección </a:t>
            </a:r>
            <a:r>
              <a:rPr lang="en" sz="2700">
                <a:solidFill>
                  <a:srgbClr val="6FA8DC"/>
                </a:solidFill>
              </a:rPr>
              <a:t>(</a:t>
            </a:r>
            <a:r>
              <a:rPr lang="en" sz="2700">
                <a:solidFill>
                  <a:srgbClr val="6FA8DC"/>
                </a:solidFill>
              </a:rPr>
              <a:t>Selection Sort</a:t>
            </a:r>
            <a:r>
              <a:rPr lang="en" sz="2700">
                <a:solidFill>
                  <a:srgbClr val="6FA8DC"/>
                </a:solidFill>
              </a:rPr>
              <a:t>)</a:t>
            </a:r>
            <a:endParaRPr sz="2700">
              <a:solidFill>
                <a:srgbClr val="6FA8DC"/>
              </a:solidFill>
            </a:endParaRPr>
          </a:p>
        </p:txBody>
      </p:sp>
      <p:sp>
        <p:nvSpPr>
          <p:cNvPr id="532" name="Google Shape;532;p58"/>
          <p:cNvSpPr txBox="1"/>
          <p:nvPr>
            <p:ph idx="1" type="subTitle"/>
          </p:nvPr>
        </p:nvSpPr>
        <p:spPr>
          <a:xfrm>
            <a:off x="568575" y="2382775"/>
            <a:ext cx="5113800" cy="1320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Encuentra el elemento más pequeño y lo coloca en la primera posición, luego encuentra el siguiente elemento más pequeño y lo coloca en la segunda posición, y así sucesivamente.</a:t>
            </a:r>
            <a:endParaRPr/>
          </a:p>
          <a:p>
            <a:pPr indent="0" lvl="0" marL="0" rtl="0" algn="l">
              <a:spcBef>
                <a:spcPts val="0"/>
              </a:spcBef>
              <a:spcAft>
                <a:spcPts val="0"/>
              </a:spcAft>
              <a:buNone/>
            </a:pPr>
            <a:r>
              <a:t/>
            </a:r>
            <a:endParaRPr/>
          </a:p>
        </p:txBody>
      </p:sp>
      <p:sp>
        <p:nvSpPr>
          <p:cNvPr id="533" name="Google Shape;533;p58"/>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534" name="Google Shape;534;p58"/>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535" name="Google Shape;535;p58"/>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536" name="Google Shape;536;p58"/>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537" name="Google Shape;537;p58"/>
          <p:cNvGrpSpPr/>
          <p:nvPr/>
        </p:nvGrpSpPr>
        <p:grpSpPr>
          <a:xfrm>
            <a:off x="8389787" y="179931"/>
            <a:ext cx="486393" cy="125690"/>
            <a:chOff x="-890300" y="1406550"/>
            <a:chExt cx="806088" cy="208200"/>
          </a:xfrm>
        </p:grpSpPr>
        <p:sp>
          <p:nvSpPr>
            <p:cNvPr id="538" name="Google Shape;538;p58"/>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8"/>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8"/>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 name="Google Shape;541;p58"/>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pic>
        <p:nvPicPr>
          <p:cNvPr id="542" name="Google Shape;542;p58"/>
          <p:cNvPicPr preferRelativeResize="0"/>
          <p:nvPr/>
        </p:nvPicPr>
        <p:blipFill>
          <a:blip r:embed="rId3">
            <a:alphaModFix/>
          </a:blip>
          <a:stretch>
            <a:fillRect/>
          </a:stretch>
        </p:blipFill>
        <p:spPr>
          <a:xfrm>
            <a:off x="6306375" y="1430350"/>
            <a:ext cx="896200" cy="3324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grpSp>
        <p:nvGrpSpPr>
          <p:cNvPr id="285" name="Google Shape;285;p41"/>
          <p:cNvGrpSpPr/>
          <p:nvPr/>
        </p:nvGrpSpPr>
        <p:grpSpPr>
          <a:xfrm>
            <a:off x="335642" y="696438"/>
            <a:ext cx="2932044" cy="3907563"/>
            <a:chOff x="335642" y="696438"/>
            <a:chExt cx="2932044" cy="3907563"/>
          </a:xfrm>
        </p:grpSpPr>
        <p:sp>
          <p:nvSpPr>
            <p:cNvPr id="286" name="Google Shape;286;p41"/>
            <p:cNvSpPr/>
            <p:nvPr/>
          </p:nvSpPr>
          <p:spPr>
            <a:xfrm>
              <a:off x="335642" y="7050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1"/>
            <p:cNvSpPr/>
            <p:nvPr/>
          </p:nvSpPr>
          <p:spPr>
            <a:xfrm>
              <a:off x="821967" y="69643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1"/>
            <p:cNvSpPr/>
            <p:nvPr/>
          </p:nvSpPr>
          <p:spPr>
            <a:xfrm>
              <a:off x="335642" y="10172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1"/>
            <p:cNvSpPr/>
            <p:nvPr/>
          </p:nvSpPr>
          <p:spPr>
            <a:xfrm>
              <a:off x="335642" y="134395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1"/>
            <p:cNvSpPr/>
            <p:nvPr/>
          </p:nvSpPr>
          <p:spPr>
            <a:xfrm>
              <a:off x="335642" y="167068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1"/>
            <p:cNvSpPr/>
            <p:nvPr/>
          </p:nvSpPr>
          <p:spPr>
            <a:xfrm>
              <a:off x="770496" y="167068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1"/>
            <p:cNvSpPr/>
            <p:nvPr/>
          </p:nvSpPr>
          <p:spPr>
            <a:xfrm>
              <a:off x="1304877" y="16706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1"/>
            <p:cNvSpPr/>
            <p:nvPr/>
          </p:nvSpPr>
          <p:spPr>
            <a:xfrm>
              <a:off x="335642" y="198126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1"/>
            <p:cNvSpPr/>
            <p:nvPr/>
          </p:nvSpPr>
          <p:spPr>
            <a:xfrm>
              <a:off x="335642" y="232411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1"/>
            <p:cNvSpPr/>
            <p:nvPr/>
          </p:nvSpPr>
          <p:spPr>
            <a:xfrm>
              <a:off x="335642" y="26330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1"/>
            <p:cNvSpPr/>
            <p:nvPr/>
          </p:nvSpPr>
          <p:spPr>
            <a:xfrm>
              <a:off x="335642" y="294196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1"/>
            <p:cNvSpPr/>
            <p:nvPr/>
          </p:nvSpPr>
          <p:spPr>
            <a:xfrm>
              <a:off x="349364" y="37229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1"/>
            <p:cNvSpPr/>
            <p:nvPr/>
          </p:nvSpPr>
          <p:spPr>
            <a:xfrm>
              <a:off x="770496" y="198126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1"/>
            <p:cNvSpPr/>
            <p:nvPr/>
          </p:nvSpPr>
          <p:spPr>
            <a:xfrm>
              <a:off x="731557" y="23241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1"/>
            <p:cNvSpPr/>
            <p:nvPr/>
          </p:nvSpPr>
          <p:spPr>
            <a:xfrm>
              <a:off x="770496" y="263303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1"/>
            <p:cNvSpPr/>
            <p:nvPr/>
          </p:nvSpPr>
          <p:spPr>
            <a:xfrm>
              <a:off x="770496" y="295892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1"/>
            <p:cNvSpPr/>
            <p:nvPr/>
          </p:nvSpPr>
          <p:spPr>
            <a:xfrm>
              <a:off x="770496" y="328481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1"/>
            <p:cNvSpPr/>
            <p:nvPr/>
          </p:nvSpPr>
          <p:spPr>
            <a:xfrm>
              <a:off x="1174186" y="198126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1"/>
            <p:cNvSpPr/>
            <p:nvPr/>
          </p:nvSpPr>
          <p:spPr>
            <a:xfrm>
              <a:off x="1174186" y="232411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1"/>
            <p:cNvSpPr/>
            <p:nvPr/>
          </p:nvSpPr>
          <p:spPr>
            <a:xfrm>
              <a:off x="1205349" y="263303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1"/>
            <p:cNvSpPr/>
            <p:nvPr/>
          </p:nvSpPr>
          <p:spPr>
            <a:xfrm>
              <a:off x="1205349" y="297753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1"/>
            <p:cNvSpPr/>
            <p:nvPr/>
          </p:nvSpPr>
          <p:spPr>
            <a:xfrm>
              <a:off x="1205349" y="328481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1"/>
            <p:cNvSpPr/>
            <p:nvPr/>
          </p:nvSpPr>
          <p:spPr>
            <a:xfrm>
              <a:off x="1883777" y="198126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1"/>
            <p:cNvSpPr/>
            <p:nvPr/>
          </p:nvSpPr>
          <p:spPr>
            <a:xfrm>
              <a:off x="2174096" y="230715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1"/>
            <p:cNvSpPr/>
            <p:nvPr/>
          </p:nvSpPr>
          <p:spPr>
            <a:xfrm>
              <a:off x="2342750" y="2633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1"/>
            <p:cNvSpPr/>
            <p:nvPr/>
          </p:nvSpPr>
          <p:spPr>
            <a:xfrm>
              <a:off x="2342750" y="328486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1"/>
            <p:cNvSpPr/>
            <p:nvPr/>
          </p:nvSpPr>
          <p:spPr>
            <a:xfrm>
              <a:off x="349364" y="396201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1"/>
            <p:cNvSpPr/>
            <p:nvPr/>
          </p:nvSpPr>
          <p:spPr>
            <a:xfrm>
              <a:off x="731557" y="42455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1"/>
            <p:cNvSpPr/>
            <p:nvPr/>
          </p:nvSpPr>
          <p:spPr>
            <a:xfrm>
              <a:off x="1224956" y="4245513"/>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1"/>
            <p:cNvSpPr/>
            <p:nvPr/>
          </p:nvSpPr>
          <p:spPr>
            <a:xfrm>
              <a:off x="1883777" y="4245513"/>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1"/>
            <p:cNvSpPr/>
            <p:nvPr/>
          </p:nvSpPr>
          <p:spPr>
            <a:xfrm>
              <a:off x="2634075" y="4245513"/>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1"/>
            <p:cNvSpPr/>
            <p:nvPr/>
          </p:nvSpPr>
          <p:spPr>
            <a:xfrm>
              <a:off x="731557" y="4454038"/>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1"/>
            <p:cNvSpPr/>
            <p:nvPr/>
          </p:nvSpPr>
          <p:spPr>
            <a:xfrm>
              <a:off x="1224956" y="4454038"/>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1"/>
            <p:cNvSpPr/>
            <p:nvPr/>
          </p:nvSpPr>
          <p:spPr>
            <a:xfrm>
              <a:off x="2169156" y="4454038"/>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1"/>
            <p:cNvSpPr/>
            <p:nvPr/>
          </p:nvSpPr>
          <p:spPr>
            <a:xfrm>
              <a:off x="1250486" y="7083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1"/>
            <p:cNvSpPr/>
            <p:nvPr/>
          </p:nvSpPr>
          <p:spPr>
            <a:xfrm>
              <a:off x="821986" y="10172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1"/>
            <p:cNvSpPr/>
            <p:nvPr/>
          </p:nvSpPr>
          <p:spPr>
            <a:xfrm>
              <a:off x="1555286" y="10131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1"/>
            <p:cNvSpPr/>
            <p:nvPr/>
          </p:nvSpPr>
          <p:spPr>
            <a:xfrm>
              <a:off x="821979" y="13439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1"/>
            <p:cNvSpPr/>
            <p:nvPr/>
          </p:nvSpPr>
          <p:spPr>
            <a:xfrm>
              <a:off x="1739729" y="166862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1"/>
            <p:cNvSpPr/>
            <p:nvPr/>
          </p:nvSpPr>
          <p:spPr>
            <a:xfrm>
              <a:off x="2342754" y="29775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1"/>
            <p:cNvSpPr/>
            <p:nvPr/>
          </p:nvSpPr>
          <p:spPr>
            <a:xfrm>
              <a:off x="2537025" y="1981263"/>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1"/>
            <p:cNvSpPr/>
            <p:nvPr/>
          </p:nvSpPr>
          <p:spPr>
            <a:xfrm>
              <a:off x="2805050" y="2633038"/>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1"/>
            <p:cNvSpPr/>
            <p:nvPr/>
          </p:nvSpPr>
          <p:spPr>
            <a:xfrm>
              <a:off x="2634386" y="44561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1"/>
            <p:cNvSpPr/>
            <p:nvPr/>
          </p:nvSpPr>
          <p:spPr>
            <a:xfrm>
              <a:off x="770511" y="39365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1"/>
            <p:cNvSpPr/>
            <p:nvPr/>
          </p:nvSpPr>
          <p:spPr>
            <a:xfrm>
              <a:off x="770511" y="37064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41"/>
          <p:cNvSpPr txBox="1"/>
          <p:nvPr/>
        </p:nvSpPr>
        <p:spPr>
          <a:xfrm>
            <a:off x="3929263" y="15982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500">
                <a:solidFill>
                  <a:schemeClr val="accent2"/>
                </a:solidFill>
                <a:latin typeface="Comfortaa"/>
                <a:ea typeface="Comfortaa"/>
                <a:cs typeface="Comfortaa"/>
                <a:sym typeface="Comfortaa"/>
              </a:rPr>
              <a:t>{</a:t>
            </a:r>
            <a:endParaRPr sz="3500">
              <a:solidFill>
                <a:schemeClr val="accent2"/>
              </a:solidFill>
              <a:latin typeface="Comfortaa"/>
              <a:ea typeface="Comfortaa"/>
              <a:cs typeface="Comfortaa"/>
              <a:sym typeface="Comfortaa"/>
            </a:endParaRPr>
          </a:p>
        </p:txBody>
      </p:sp>
      <p:sp>
        <p:nvSpPr>
          <p:cNvPr id="332" name="Google Shape;332;p41"/>
          <p:cNvSpPr txBox="1"/>
          <p:nvPr/>
        </p:nvSpPr>
        <p:spPr>
          <a:xfrm>
            <a:off x="7917300" y="409305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500">
                <a:solidFill>
                  <a:schemeClr val="accent3"/>
                </a:solidFill>
                <a:latin typeface="Comfortaa"/>
                <a:ea typeface="Comfortaa"/>
                <a:cs typeface="Comfortaa"/>
                <a:sym typeface="Comfortaa"/>
              </a:rPr>
              <a:t>}</a:t>
            </a:r>
            <a:endParaRPr sz="3500">
              <a:solidFill>
                <a:schemeClr val="accent3"/>
              </a:solidFill>
              <a:latin typeface="Comfortaa"/>
              <a:ea typeface="Comfortaa"/>
              <a:cs typeface="Comfortaa"/>
              <a:sym typeface="Comfortaa"/>
            </a:endParaRPr>
          </a:p>
        </p:txBody>
      </p:sp>
      <p:sp>
        <p:nvSpPr>
          <p:cNvPr id="333" name="Google Shape;333;p41"/>
          <p:cNvSpPr txBox="1"/>
          <p:nvPr/>
        </p:nvSpPr>
        <p:spPr>
          <a:xfrm>
            <a:off x="7917300" y="4306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3500">
                <a:solidFill>
                  <a:schemeClr val="accent2"/>
                </a:solidFill>
                <a:latin typeface="Fira Code"/>
                <a:ea typeface="Fira Code"/>
                <a:cs typeface="Fira Code"/>
                <a:sym typeface="Fira Code"/>
              </a:rPr>
              <a:t>..</a:t>
            </a:r>
            <a:endParaRPr sz="3500">
              <a:solidFill>
                <a:schemeClr val="accent2"/>
              </a:solidFill>
            </a:endParaRPr>
          </a:p>
        </p:txBody>
      </p:sp>
      <p:sp>
        <p:nvSpPr>
          <p:cNvPr id="334" name="Google Shape;334;p41"/>
          <p:cNvSpPr txBox="1"/>
          <p:nvPr/>
        </p:nvSpPr>
        <p:spPr>
          <a:xfrm>
            <a:off x="4020738" y="321675"/>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3500">
                <a:solidFill>
                  <a:schemeClr val="accent5"/>
                </a:solidFill>
                <a:latin typeface="Fira Code"/>
                <a:ea typeface="Fira Code"/>
                <a:cs typeface="Fira Code"/>
                <a:sym typeface="Fira Code"/>
              </a:rPr>
              <a:t>..</a:t>
            </a:r>
            <a:endParaRPr sz="3500">
              <a:solidFill>
                <a:schemeClr val="accent5"/>
              </a:solidFill>
            </a:endParaRPr>
          </a:p>
        </p:txBody>
      </p:sp>
      <p:sp>
        <p:nvSpPr>
          <p:cNvPr id="335" name="Google Shape;335;p41"/>
          <p:cNvSpPr txBox="1"/>
          <p:nvPr>
            <p:ph type="title"/>
          </p:nvPr>
        </p:nvSpPr>
        <p:spPr>
          <a:xfrm>
            <a:off x="3929275" y="1029825"/>
            <a:ext cx="3462000" cy="65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800"/>
              <a:t>Clase 2- Agenda</a:t>
            </a:r>
            <a:endParaRPr b="1" sz="2800"/>
          </a:p>
        </p:txBody>
      </p:sp>
      <p:sp>
        <p:nvSpPr>
          <p:cNvPr id="336" name="Google Shape;336;p41"/>
          <p:cNvSpPr txBox="1"/>
          <p:nvPr>
            <p:ph type="title"/>
          </p:nvPr>
        </p:nvSpPr>
        <p:spPr>
          <a:xfrm>
            <a:off x="3779575" y="1653046"/>
            <a:ext cx="5214600" cy="1658400"/>
          </a:xfrm>
          <a:prstGeom prst="rect">
            <a:avLst/>
          </a:prstGeom>
        </p:spPr>
        <p:txBody>
          <a:bodyPr anchorCtr="0" anchor="ctr" bIns="91425" lIns="91425" spcFirstLastPara="1" rIns="91425" wrap="square" tIns="91425">
            <a:noAutofit/>
          </a:bodyPr>
          <a:lstStyle/>
          <a:p>
            <a:pPr indent="-330200" lvl="0" marL="457200" rtl="0" algn="just">
              <a:lnSpc>
                <a:spcPct val="115000"/>
              </a:lnSpc>
              <a:spcBef>
                <a:spcPts val="0"/>
              </a:spcBef>
              <a:spcAft>
                <a:spcPts val="0"/>
              </a:spcAft>
              <a:buSzPts val="1600"/>
              <a:buChar char="●"/>
            </a:pPr>
            <a:r>
              <a:rPr lang="en" sz="1600"/>
              <a:t>Foro No. 2</a:t>
            </a:r>
            <a:endParaRPr sz="1600"/>
          </a:p>
          <a:p>
            <a:pPr indent="-330200" lvl="0" marL="457200" rtl="0" algn="just">
              <a:lnSpc>
                <a:spcPct val="115000"/>
              </a:lnSpc>
              <a:spcBef>
                <a:spcPts val="0"/>
              </a:spcBef>
              <a:spcAft>
                <a:spcPts val="0"/>
              </a:spcAft>
              <a:buSzPts val="1600"/>
              <a:buChar char="●"/>
            </a:pPr>
            <a:r>
              <a:rPr lang="en" sz="1600"/>
              <a:t>Asignación DTT (Formulario)</a:t>
            </a:r>
            <a:endParaRPr sz="1600"/>
          </a:p>
          <a:p>
            <a:pPr indent="-330200" lvl="0" marL="457200" rtl="0" algn="just">
              <a:lnSpc>
                <a:spcPct val="115000"/>
              </a:lnSpc>
              <a:spcBef>
                <a:spcPts val="0"/>
              </a:spcBef>
              <a:spcAft>
                <a:spcPts val="0"/>
              </a:spcAft>
              <a:buSzPts val="1600"/>
              <a:buChar char="●"/>
            </a:pPr>
            <a:r>
              <a:rPr lang="en" sz="1600"/>
              <a:t>Recordatorio tarea 1</a:t>
            </a:r>
            <a:endParaRPr sz="1600"/>
          </a:p>
          <a:p>
            <a:pPr indent="-330200" lvl="0" marL="457200" rtl="0" algn="just">
              <a:lnSpc>
                <a:spcPct val="115000"/>
              </a:lnSpc>
              <a:spcBef>
                <a:spcPts val="0"/>
              </a:spcBef>
              <a:spcAft>
                <a:spcPts val="0"/>
              </a:spcAft>
              <a:buSzPts val="1600"/>
              <a:buChar char="●"/>
            </a:pPr>
            <a:r>
              <a:rPr lang="en" sz="1600"/>
              <a:t>Fundamentos de Programación y JAVA</a:t>
            </a:r>
            <a:endParaRPr sz="1600"/>
          </a:p>
          <a:p>
            <a:pPr indent="-330200" lvl="0" marL="457200" rtl="0" algn="just">
              <a:lnSpc>
                <a:spcPct val="115000"/>
              </a:lnSpc>
              <a:spcBef>
                <a:spcPts val="0"/>
              </a:spcBef>
              <a:spcAft>
                <a:spcPts val="0"/>
              </a:spcAft>
              <a:buSzPts val="1600"/>
              <a:buChar char="●"/>
            </a:pPr>
            <a:r>
              <a:rPr lang="en" sz="1600"/>
              <a:t>Aviso Práctica 1</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59"/>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9"/>
          <p:cNvSpPr txBox="1"/>
          <p:nvPr>
            <p:ph type="title"/>
          </p:nvPr>
        </p:nvSpPr>
        <p:spPr>
          <a:xfrm>
            <a:off x="720000" y="445025"/>
            <a:ext cx="803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solidFill>
                  <a:schemeClr val="accent2"/>
                </a:solidFill>
              </a:rPr>
              <a:t>Quick Sort</a:t>
            </a:r>
            <a:endParaRPr sz="2700">
              <a:solidFill>
                <a:schemeClr val="accent2"/>
              </a:solidFill>
            </a:endParaRPr>
          </a:p>
        </p:txBody>
      </p:sp>
      <p:sp>
        <p:nvSpPr>
          <p:cNvPr id="549" name="Google Shape;549;p59"/>
          <p:cNvSpPr txBox="1"/>
          <p:nvPr>
            <p:ph idx="1" type="subTitle"/>
          </p:nvPr>
        </p:nvSpPr>
        <p:spPr>
          <a:xfrm>
            <a:off x="449225" y="1579800"/>
            <a:ext cx="6410100" cy="2208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U</a:t>
            </a:r>
            <a:r>
              <a:rPr lang="en"/>
              <a:t>tiliza el enfoque de "dividir y conquistar". Selecciona un elemento como "pivote" y organiza los demás elementos alrededor del pivote, dividiendo la lista en dos subconjuntos. Luego, se repite </a:t>
            </a:r>
            <a:endParaRPr/>
          </a:p>
          <a:p>
            <a:pPr indent="0" lvl="0" marL="0" rtl="0" algn="just">
              <a:spcBef>
                <a:spcPts val="0"/>
              </a:spcBef>
              <a:spcAft>
                <a:spcPts val="0"/>
              </a:spcAft>
              <a:buNone/>
            </a:pPr>
            <a:r>
              <a:rPr lang="en"/>
              <a:t>el proceso para los subconjuntos.</a:t>
            </a:r>
            <a:endParaRPr/>
          </a:p>
          <a:p>
            <a:pPr indent="0" lvl="0" marL="0" rtl="0" algn="l">
              <a:spcBef>
                <a:spcPts val="0"/>
              </a:spcBef>
              <a:spcAft>
                <a:spcPts val="0"/>
              </a:spcAft>
              <a:buNone/>
            </a:pPr>
            <a:r>
              <a:t/>
            </a:r>
            <a:endParaRPr/>
          </a:p>
        </p:txBody>
      </p:sp>
      <p:sp>
        <p:nvSpPr>
          <p:cNvPr id="550" name="Google Shape;550;p59"/>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551" name="Google Shape;551;p59"/>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552" name="Google Shape;552;p59"/>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553" name="Google Shape;553;p59"/>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554" name="Google Shape;554;p59"/>
          <p:cNvGrpSpPr/>
          <p:nvPr/>
        </p:nvGrpSpPr>
        <p:grpSpPr>
          <a:xfrm>
            <a:off x="8389787" y="179931"/>
            <a:ext cx="486393" cy="125690"/>
            <a:chOff x="-890300" y="1406550"/>
            <a:chExt cx="806088" cy="208200"/>
          </a:xfrm>
        </p:grpSpPr>
        <p:sp>
          <p:nvSpPr>
            <p:cNvPr id="555" name="Google Shape;555;p59"/>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9"/>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59"/>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 name="Google Shape;558;p59"/>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pic>
        <p:nvPicPr>
          <p:cNvPr id="559" name="Google Shape;559;p59"/>
          <p:cNvPicPr preferRelativeResize="0"/>
          <p:nvPr/>
        </p:nvPicPr>
        <p:blipFill>
          <a:blip r:embed="rId3">
            <a:alphaModFix/>
          </a:blip>
          <a:stretch>
            <a:fillRect/>
          </a:stretch>
        </p:blipFill>
        <p:spPr>
          <a:xfrm>
            <a:off x="4380150" y="2650225"/>
            <a:ext cx="3222175" cy="193330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60"/>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60"/>
          <p:cNvSpPr txBox="1"/>
          <p:nvPr>
            <p:ph type="title"/>
          </p:nvPr>
        </p:nvSpPr>
        <p:spPr>
          <a:xfrm>
            <a:off x="720000" y="445025"/>
            <a:ext cx="803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solidFill>
                  <a:schemeClr val="accent5"/>
                </a:solidFill>
              </a:rPr>
              <a:t>Comparación</a:t>
            </a:r>
            <a:endParaRPr sz="2700">
              <a:solidFill>
                <a:schemeClr val="accent5"/>
              </a:solidFill>
            </a:endParaRPr>
          </a:p>
        </p:txBody>
      </p:sp>
      <p:sp>
        <p:nvSpPr>
          <p:cNvPr id="566" name="Google Shape;566;p60"/>
          <p:cNvSpPr txBox="1"/>
          <p:nvPr/>
        </p:nvSpPr>
        <p:spPr>
          <a:xfrm>
            <a:off x="226313" y="296375"/>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567" name="Google Shape;567;p60"/>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568" name="Google Shape;568;p60"/>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569" name="Google Shape;569;p60"/>
          <p:cNvSpPr txBox="1"/>
          <p:nvPr/>
        </p:nvSpPr>
        <p:spPr>
          <a:xfrm>
            <a:off x="670663" y="51105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570" name="Google Shape;570;p60"/>
          <p:cNvGrpSpPr/>
          <p:nvPr/>
        </p:nvGrpSpPr>
        <p:grpSpPr>
          <a:xfrm>
            <a:off x="8389787" y="179931"/>
            <a:ext cx="486393" cy="125690"/>
            <a:chOff x="-890300" y="1406550"/>
            <a:chExt cx="806088" cy="208200"/>
          </a:xfrm>
        </p:grpSpPr>
        <p:sp>
          <p:nvSpPr>
            <p:cNvPr id="571" name="Google Shape;571;p60"/>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0"/>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60"/>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 name="Google Shape;574;p60"/>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graphicFrame>
        <p:nvGraphicFramePr>
          <p:cNvPr id="575" name="Google Shape;575;p60"/>
          <p:cNvGraphicFramePr/>
          <p:nvPr/>
        </p:nvGraphicFramePr>
        <p:xfrm>
          <a:off x="1103075" y="1464300"/>
          <a:ext cx="3000000" cy="3000000"/>
        </p:xfrm>
        <a:graphic>
          <a:graphicData uri="http://schemas.openxmlformats.org/drawingml/2006/table">
            <a:tbl>
              <a:tblPr>
                <a:noFill/>
                <a:tableStyleId>{8D53CF05-DB21-4D0A-87AA-B536FE84EE8D}</a:tableStyleId>
              </a:tblPr>
              <a:tblGrid>
                <a:gridCol w="1491675"/>
                <a:gridCol w="1917875"/>
                <a:gridCol w="2831150"/>
              </a:tblGrid>
              <a:tr h="514350">
                <a:tc>
                  <a:txBody>
                    <a:bodyPr/>
                    <a:lstStyle/>
                    <a:p>
                      <a:pPr indent="0" lvl="0" marL="19050" rtl="0" algn="ctr">
                        <a:spcBef>
                          <a:spcPts val="0"/>
                        </a:spcBef>
                        <a:spcAft>
                          <a:spcPts val="0"/>
                        </a:spcAft>
                        <a:buNone/>
                      </a:pPr>
                      <a:r>
                        <a:rPr b="1" lang="en" sz="1450">
                          <a:solidFill>
                            <a:srgbClr val="374151"/>
                          </a:solidFill>
                        </a:rPr>
                        <a:t>Método de Ordenamiento</a:t>
                      </a:r>
                      <a:endParaRPr b="1" sz="1450">
                        <a:solidFill>
                          <a:srgbClr val="374151"/>
                        </a:solidFill>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19050" rtl="0" algn="ctr">
                        <a:spcBef>
                          <a:spcPts val="0"/>
                        </a:spcBef>
                        <a:spcAft>
                          <a:spcPts val="0"/>
                        </a:spcAft>
                        <a:buNone/>
                      </a:pPr>
                      <a:r>
                        <a:rPr b="1" lang="en" sz="1450">
                          <a:solidFill>
                            <a:srgbClr val="374151"/>
                          </a:solidFill>
                        </a:rPr>
                        <a:t>Complejidad Temporal</a:t>
                      </a:r>
                      <a:endParaRPr b="1" sz="14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19050" rtl="0" algn="ctr">
                        <a:spcBef>
                          <a:spcPts val="0"/>
                        </a:spcBef>
                        <a:spcAft>
                          <a:spcPts val="0"/>
                        </a:spcAft>
                        <a:buNone/>
                      </a:pPr>
                      <a:r>
                        <a:rPr b="1" lang="en" sz="1450">
                          <a:solidFill>
                            <a:srgbClr val="374151"/>
                          </a:solidFill>
                        </a:rPr>
                        <a:t>Detalles</a:t>
                      </a:r>
                      <a:endParaRPr b="1" sz="14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r>
              <a:tr h="746400">
                <a:tc>
                  <a:txBody>
                    <a:bodyPr/>
                    <a:lstStyle/>
                    <a:p>
                      <a:pPr indent="0" lvl="0" marL="0" rtl="0" algn="ctr">
                        <a:spcBef>
                          <a:spcPts val="0"/>
                        </a:spcBef>
                        <a:spcAft>
                          <a:spcPts val="0"/>
                        </a:spcAft>
                        <a:buNone/>
                      </a:pPr>
                      <a:r>
                        <a:rPr b="1" lang="en" sz="1350">
                          <a:solidFill>
                            <a:srgbClr val="374151"/>
                          </a:solidFill>
                        </a:rPr>
                        <a:t>Bubble Sort</a:t>
                      </a:r>
                      <a:endParaRPr b="1" sz="1350">
                        <a:solidFill>
                          <a:srgbClr val="374151"/>
                        </a:solidFill>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c>
                  <a:txBody>
                    <a:bodyPr/>
                    <a:lstStyle/>
                    <a:p>
                      <a:pPr indent="0" lvl="0" marL="0" rtl="0" algn="ctr">
                        <a:spcBef>
                          <a:spcPts val="0"/>
                        </a:spcBef>
                        <a:spcAft>
                          <a:spcPts val="0"/>
                        </a:spcAft>
                        <a:buNone/>
                      </a:pPr>
                      <a:r>
                        <a:rPr lang="en" sz="1350">
                          <a:solidFill>
                            <a:srgbClr val="374151"/>
                          </a:solidFill>
                        </a:rPr>
                        <a:t>O(n^2)</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c>
                  <a:txBody>
                    <a:bodyPr/>
                    <a:lstStyle/>
                    <a:p>
                      <a:pPr indent="0" lvl="0" marL="0" rtl="0" algn="l">
                        <a:spcBef>
                          <a:spcPts val="0"/>
                        </a:spcBef>
                        <a:spcAft>
                          <a:spcPts val="0"/>
                        </a:spcAft>
                        <a:buNone/>
                      </a:pPr>
                      <a:r>
                        <a:rPr lang="en" sz="1350">
                          <a:solidFill>
                            <a:srgbClr val="374151"/>
                          </a:solidFill>
                        </a:rPr>
                        <a:t>Simple y fácil de entender, ineficiente para grandes conjuntos de datos.</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r>
              <a:tr h="590550">
                <a:tc>
                  <a:txBody>
                    <a:bodyPr/>
                    <a:lstStyle/>
                    <a:p>
                      <a:pPr indent="0" lvl="0" marL="0" rtl="0" algn="ctr">
                        <a:spcBef>
                          <a:spcPts val="0"/>
                        </a:spcBef>
                        <a:spcAft>
                          <a:spcPts val="0"/>
                        </a:spcAft>
                        <a:buNone/>
                      </a:pPr>
                      <a:r>
                        <a:rPr b="1" lang="en" sz="1350">
                          <a:solidFill>
                            <a:srgbClr val="374151"/>
                          </a:solidFill>
                        </a:rPr>
                        <a:t>Insertion Sort</a:t>
                      </a:r>
                      <a:endParaRPr b="1" sz="1350">
                        <a:solidFill>
                          <a:srgbClr val="374151"/>
                        </a:solidFill>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0" rtl="0" algn="ctr">
                        <a:spcBef>
                          <a:spcPts val="0"/>
                        </a:spcBef>
                        <a:spcAft>
                          <a:spcPts val="0"/>
                        </a:spcAft>
                        <a:buNone/>
                      </a:pPr>
                      <a:r>
                        <a:rPr lang="en" sz="1350">
                          <a:solidFill>
                            <a:srgbClr val="374151"/>
                          </a:solidFill>
                        </a:rPr>
                        <a:t>O(n^2)</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0" rtl="0" algn="l">
                        <a:spcBef>
                          <a:spcPts val="0"/>
                        </a:spcBef>
                        <a:spcAft>
                          <a:spcPts val="0"/>
                        </a:spcAft>
                        <a:buNone/>
                      </a:pPr>
                      <a:r>
                        <a:rPr lang="en" sz="1350">
                          <a:solidFill>
                            <a:srgbClr val="374151"/>
                          </a:solidFill>
                        </a:rPr>
                        <a:t>Eficiente para conjuntos pequeños o parcialmente ordenados.</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r>
              <a:tr h="590550">
                <a:tc>
                  <a:txBody>
                    <a:bodyPr/>
                    <a:lstStyle/>
                    <a:p>
                      <a:pPr indent="0" lvl="0" marL="0" rtl="0" algn="ctr">
                        <a:spcBef>
                          <a:spcPts val="0"/>
                        </a:spcBef>
                        <a:spcAft>
                          <a:spcPts val="0"/>
                        </a:spcAft>
                        <a:buNone/>
                      </a:pPr>
                      <a:r>
                        <a:rPr b="1" lang="en" sz="1350">
                          <a:solidFill>
                            <a:srgbClr val="374151"/>
                          </a:solidFill>
                        </a:rPr>
                        <a:t>Selection Sort</a:t>
                      </a:r>
                      <a:endParaRPr b="1" sz="1350">
                        <a:solidFill>
                          <a:srgbClr val="374151"/>
                        </a:solidFill>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c>
                  <a:txBody>
                    <a:bodyPr/>
                    <a:lstStyle/>
                    <a:p>
                      <a:pPr indent="0" lvl="0" marL="0" rtl="0" algn="ctr">
                        <a:spcBef>
                          <a:spcPts val="0"/>
                        </a:spcBef>
                        <a:spcAft>
                          <a:spcPts val="0"/>
                        </a:spcAft>
                        <a:buNone/>
                      </a:pPr>
                      <a:r>
                        <a:rPr lang="en" sz="1350">
                          <a:solidFill>
                            <a:srgbClr val="374151"/>
                          </a:solidFill>
                        </a:rPr>
                        <a:t>O(n^2)</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c>
                  <a:txBody>
                    <a:bodyPr/>
                    <a:lstStyle/>
                    <a:p>
                      <a:pPr indent="0" lvl="0" marL="0" rtl="0" algn="l">
                        <a:spcBef>
                          <a:spcPts val="0"/>
                        </a:spcBef>
                        <a:spcAft>
                          <a:spcPts val="0"/>
                        </a:spcAft>
                        <a:buNone/>
                      </a:pPr>
                      <a:r>
                        <a:rPr lang="en" sz="1350">
                          <a:solidFill>
                            <a:srgbClr val="374151"/>
                          </a:solidFill>
                        </a:rPr>
                        <a:t>Ineficiente para grandes conjuntos de datos.</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BDD7EE"/>
                    </a:solidFill>
                  </a:tcPr>
                </a:tc>
              </a:tr>
              <a:tr h="762000">
                <a:tc>
                  <a:txBody>
                    <a:bodyPr/>
                    <a:lstStyle/>
                    <a:p>
                      <a:pPr indent="0" lvl="0" marL="0" rtl="0" algn="ctr">
                        <a:spcBef>
                          <a:spcPts val="0"/>
                        </a:spcBef>
                        <a:spcAft>
                          <a:spcPts val="0"/>
                        </a:spcAft>
                        <a:buNone/>
                      </a:pPr>
                      <a:r>
                        <a:rPr b="1" lang="en" sz="1350">
                          <a:solidFill>
                            <a:srgbClr val="374151"/>
                          </a:solidFill>
                        </a:rPr>
                        <a:t>Quick Sort</a:t>
                      </a:r>
                      <a:endParaRPr b="1" sz="1350">
                        <a:solidFill>
                          <a:srgbClr val="374151"/>
                        </a:solidFill>
                      </a:endParaRPr>
                    </a:p>
                  </a:txBody>
                  <a:tcPr marT="91425" marB="91425" marR="91425" marL="91425" anchor="ctr">
                    <a:lnL cap="flat" cmpd="sng" w="8475">
                      <a:solidFill>
                        <a:srgbClr val="D9D9E3"/>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0" rtl="0" algn="ctr">
                        <a:spcBef>
                          <a:spcPts val="0"/>
                        </a:spcBef>
                        <a:spcAft>
                          <a:spcPts val="0"/>
                        </a:spcAft>
                        <a:buNone/>
                      </a:pPr>
                      <a:r>
                        <a:rPr lang="en" sz="1350">
                          <a:solidFill>
                            <a:srgbClr val="374151"/>
                          </a:solidFill>
                        </a:rPr>
                        <a:t>O(n log n)</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9BC2E6"/>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c>
                  <a:txBody>
                    <a:bodyPr/>
                    <a:lstStyle/>
                    <a:p>
                      <a:pPr indent="0" lvl="0" marL="0" rtl="0" algn="l">
                        <a:spcBef>
                          <a:spcPts val="0"/>
                        </a:spcBef>
                        <a:spcAft>
                          <a:spcPts val="0"/>
                        </a:spcAft>
                        <a:buNone/>
                      </a:pPr>
                      <a:r>
                        <a:rPr lang="en" sz="1350">
                          <a:solidFill>
                            <a:srgbClr val="374151"/>
                          </a:solidFill>
                        </a:rPr>
                        <a:t>Eficiente para grandes conjuntos de datos, pero puede ser inestable.</a:t>
                      </a:r>
                      <a:endParaRPr sz="1350">
                        <a:solidFill>
                          <a:srgbClr val="374151"/>
                        </a:solidFill>
                      </a:endParaRPr>
                    </a:p>
                  </a:txBody>
                  <a:tcPr marT="91425" marB="91425" marR="91425" marL="91425" anchor="ctr">
                    <a:lnL cap="flat" cmpd="sng" w="8475">
                      <a:solidFill>
                        <a:srgbClr val="9BC2E6"/>
                      </a:solidFill>
                      <a:prstDash val="solid"/>
                      <a:round/>
                      <a:headEnd len="sm" w="sm" type="none"/>
                      <a:tailEnd len="sm" w="sm" type="none"/>
                    </a:lnL>
                    <a:lnR cap="flat" cmpd="sng" w="8475">
                      <a:solidFill>
                        <a:srgbClr val="D9D9E3"/>
                      </a:solidFill>
                      <a:prstDash val="solid"/>
                      <a:round/>
                      <a:headEnd len="sm" w="sm" type="none"/>
                      <a:tailEnd len="sm" w="sm" type="none"/>
                    </a:lnR>
                    <a:lnT cap="flat" cmpd="sng" w="8475">
                      <a:solidFill>
                        <a:srgbClr val="D9D9E3"/>
                      </a:solidFill>
                      <a:prstDash val="solid"/>
                      <a:round/>
                      <a:headEnd len="sm" w="sm" type="none"/>
                      <a:tailEnd len="sm" w="sm" type="none"/>
                    </a:lnT>
                    <a:lnB cap="flat" cmpd="sng" w="8475">
                      <a:solidFill>
                        <a:srgbClr val="D9D9E3"/>
                      </a:solidFill>
                      <a:prstDash val="solid"/>
                      <a:round/>
                      <a:headEnd len="sm" w="sm" type="none"/>
                      <a:tailEnd len="sm" w="sm" type="none"/>
                    </a:lnB>
                    <a:solidFill>
                      <a:srgbClr val="DDEBF7"/>
                    </a:solidFill>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61"/>
          <p:cNvSpPr/>
          <p:nvPr/>
        </p:nvSpPr>
        <p:spPr>
          <a:xfrm>
            <a:off x="7775" y="-1800"/>
            <a:ext cx="9144000" cy="11604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61"/>
          <p:cNvSpPr txBox="1"/>
          <p:nvPr/>
        </p:nvSpPr>
        <p:spPr>
          <a:xfrm>
            <a:off x="319013" y="129665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582" name="Google Shape;582;p61"/>
          <p:cNvSpPr txBox="1"/>
          <p:nvPr/>
        </p:nvSpPr>
        <p:spPr>
          <a:xfrm>
            <a:off x="7343775" y="41529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583" name="Google Shape;583;p61"/>
          <p:cNvSpPr txBox="1"/>
          <p:nvPr/>
        </p:nvSpPr>
        <p:spPr>
          <a:xfrm>
            <a:off x="7951750" y="43659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584" name="Google Shape;584;p61"/>
          <p:cNvGrpSpPr/>
          <p:nvPr/>
        </p:nvGrpSpPr>
        <p:grpSpPr>
          <a:xfrm>
            <a:off x="8389787" y="179931"/>
            <a:ext cx="486393" cy="125690"/>
            <a:chOff x="-890300" y="1406550"/>
            <a:chExt cx="806088" cy="208200"/>
          </a:xfrm>
        </p:grpSpPr>
        <p:sp>
          <p:nvSpPr>
            <p:cNvPr id="585" name="Google Shape;585;p61"/>
            <p:cNvSpPr/>
            <p:nvPr/>
          </p:nvSpPr>
          <p:spPr>
            <a:xfrm>
              <a:off x="-890300" y="1406550"/>
              <a:ext cx="208200" cy="208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1"/>
            <p:cNvSpPr/>
            <p:nvPr/>
          </p:nvSpPr>
          <p:spPr>
            <a:xfrm>
              <a:off x="-584825" y="1406550"/>
              <a:ext cx="208200" cy="20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61"/>
            <p:cNvSpPr/>
            <p:nvPr/>
          </p:nvSpPr>
          <p:spPr>
            <a:xfrm>
              <a:off x="-292412" y="1406550"/>
              <a:ext cx="208200" cy="20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 name="Google Shape;588;p61"/>
          <p:cNvSpPr txBox="1"/>
          <p:nvPr/>
        </p:nvSpPr>
        <p:spPr>
          <a:xfrm>
            <a:off x="319025" y="4034675"/>
            <a:ext cx="519300" cy="7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pic>
        <p:nvPicPr>
          <p:cNvPr id="589" name="Google Shape;589;p61"/>
          <p:cNvPicPr preferRelativeResize="0"/>
          <p:nvPr/>
        </p:nvPicPr>
        <p:blipFill>
          <a:blip r:embed="rId3">
            <a:alphaModFix/>
          </a:blip>
          <a:stretch>
            <a:fillRect/>
          </a:stretch>
        </p:blipFill>
        <p:spPr>
          <a:xfrm>
            <a:off x="2508085" y="1503375"/>
            <a:ext cx="3816676" cy="2862524"/>
          </a:xfrm>
          <a:prstGeom prst="rect">
            <a:avLst/>
          </a:prstGeom>
          <a:noFill/>
          <a:ln>
            <a:noFill/>
          </a:ln>
        </p:spPr>
      </p:pic>
      <p:sp>
        <p:nvSpPr>
          <p:cNvPr id="590" name="Google Shape;590;p61"/>
          <p:cNvSpPr txBox="1"/>
          <p:nvPr>
            <p:ph type="title"/>
          </p:nvPr>
        </p:nvSpPr>
        <p:spPr>
          <a:xfrm>
            <a:off x="2663663" y="305625"/>
            <a:ext cx="3505500" cy="6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¿Dudas?</a:t>
            </a:r>
            <a:endParaRPr>
              <a:solidFill>
                <a:schemeClr val="accent4"/>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62"/>
          <p:cNvSpPr txBox="1"/>
          <p:nvPr>
            <p:ph type="title"/>
          </p:nvPr>
        </p:nvSpPr>
        <p:spPr>
          <a:xfrm>
            <a:off x="4355250" y="1307100"/>
            <a:ext cx="40755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Ejemplo</a:t>
            </a:r>
            <a:endParaRPr>
              <a:solidFill>
                <a:schemeClr val="accent4"/>
              </a:solidFill>
            </a:endParaRPr>
          </a:p>
        </p:txBody>
      </p:sp>
      <p:grpSp>
        <p:nvGrpSpPr>
          <p:cNvPr id="596" name="Google Shape;596;p62"/>
          <p:cNvGrpSpPr/>
          <p:nvPr/>
        </p:nvGrpSpPr>
        <p:grpSpPr>
          <a:xfrm>
            <a:off x="335642" y="696438"/>
            <a:ext cx="2932044" cy="3907563"/>
            <a:chOff x="335642" y="696438"/>
            <a:chExt cx="2932044" cy="3907563"/>
          </a:xfrm>
        </p:grpSpPr>
        <p:sp>
          <p:nvSpPr>
            <p:cNvPr id="597" name="Google Shape;597;p62"/>
            <p:cNvSpPr/>
            <p:nvPr/>
          </p:nvSpPr>
          <p:spPr>
            <a:xfrm>
              <a:off x="335642" y="70501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2"/>
            <p:cNvSpPr/>
            <p:nvPr/>
          </p:nvSpPr>
          <p:spPr>
            <a:xfrm>
              <a:off x="821967" y="696438"/>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2"/>
            <p:cNvSpPr/>
            <p:nvPr/>
          </p:nvSpPr>
          <p:spPr>
            <a:xfrm>
              <a:off x="335642" y="101723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62"/>
            <p:cNvSpPr/>
            <p:nvPr/>
          </p:nvSpPr>
          <p:spPr>
            <a:xfrm>
              <a:off x="335642" y="1343950"/>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62"/>
            <p:cNvSpPr/>
            <p:nvPr/>
          </p:nvSpPr>
          <p:spPr>
            <a:xfrm>
              <a:off x="335642" y="1670688"/>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2"/>
            <p:cNvSpPr/>
            <p:nvPr/>
          </p:nvSpPr>
          <p:spPr>
            <a:xfrm>
              <a:off x="770496" y="1670688"/>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2"/>
            <p:cNvSpPr/>
            <p:nvPr/>
          </p:nvSpPr>
          <p:spPr>
            <a:xfrm>
              <a:off x="1304877" y="1670688"/>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2"/>
            <p:cNvSpPr/>
            <p:nvPr/>
          </p:nvSpPr>
          <p:spPr>
            <a:xfrm>
              <a:off x="335642" y="198126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2"/>
            <p:cNvSpPr/>
            <p:nvPr/>
          </p:nvSpPr>
          <p:spPr>
            <a:xfrm>
              <a:off x="335642" y="2324113"/>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62"/>
            <p:cNvSpPr/>
            <p:nvPr/>
          </p:nvSpPr>
          <p:spPr>
            <a:xfrm>
              <a:off x="335642" y="26330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62"/>
            <p:cNvSpPr/>
            <p:nvPr/>
          </p:nvSpPr>
          <p:spPr>
            <a:xfrm>
              <a:off x="335642" y="2941963"/>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2"/>
            <p:cNvSpPr/>
            <p:nvPr/>
          </p:nvSpPr>
          <p:spPr>
            <a:xfrm>
              <a:off x="349364" y="37229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2"/>
            <p:cNvSpPr/>
            <p:nvPr/>
          </p:nvSpPr>
          <p:spPr>
            <a:xfrm>
              <a:off x="770496" y="1981263"/>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2"/>
            <p:cNvSpPr/>
            <p:nvPr/>
          </p:nvSpPr>
          <p:spPr>
            <a:xfrm>
              <a:off x="731557" y="23241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2"/>
            <p:cNvSpPr/>
            <p:nvPr/>
          </p:nvSpPr>
          <p:spPr>
            <a:xfrm>
              <a:off x="770496" y="263303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62"/>
            <p:cNvSpPr/>
            <p:nvPr/>
          </p:nvSpPr>
          <p:spPr>
            <a:xfrm>
              <a:off x="770496" y="2958925"/>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62"/>
            <p:cNvSpPr/>
            <p:nvPr/>
          </p:nvSpPr>
          <p:spPr>
            <a:xfrm>
              <a:off x="770496" y="3284813"/>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2"/>
            <p:cNvSpPr/>
            <p:nvPr/>
          </p:nvSpPr>
          <p:spPr>
            <a:xfrm>
              <a:off x="1174186" y="1981263"/>
              <a:ext cx="6333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2"/>
            <p:cNvSpPr/>
            <p:nvPr/>
          </p:nvSpPr>
          <p:spPr>
            <a:xfrm>
              <a:off x="1174186" y="2324113"/>
              <a:ext cx="884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2"/>
            <p:cNvSpPr/>
            <p:nvPr/>
          </p:nvSpPr>
          <p:spPr>
            <a:xfrm>
              <a:off x="1205349" y="2633038"/>
              <a:ext cx="1029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2"/>
            <p:cNvSpPr/>
            <p:nvPr/>
          </p:nvSpPr>
          <p:spPr>
            <a:xfrm>
              <a:off x="1205349" y="2977538"/>
              <a:ext cx="1029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62"/>
            <p:cNvSpPr/>
            <p:nvPr/>
          </p:nvSpPr>
          <p:spPr>
            <a:xfrm>
              <a:off x="1205349" y="3284813"/>
              <a:ext cx="1029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62"/>
            <p:cNvSpPr/>
            <p:nvPr/>
          </p:nvSpPr>
          <p:spPr>
            <a:xfrm>
              <a:off x="1883777" y="1981263"/>
              <a:ext cx="5769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62"/>
            <p:cNvSpPr/>
            <p:nvPr/>
          </p:nvSpPr>
          <p:spPr>
            <a:xfrm>
              <a:off x="2174096" y="2307150"/>
              <a:ext cx="576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2"/>
            <p:cNvSpPr/>
            <p:nvPr/>
          </p:nvSpPr>
          <p:spPr>
            <a:xfrm>
              <a:off x="2342750" y="2633063"/>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62"/>
            <p:cNvSpPr/>
            <p:nvPr/>
          </p:nvSpPr>
          <p:spPr>
            <a:xfrm>
              <a:off x="2342750" y="3284863"/>
              <a:ext cx="354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62"/>
            <p:cNvSpPr/>
            <p:nvPr/>
          </p:nvSpPr>
          <p:spPr>
            <a:xfrm>
              <a:off x="349364" y="396201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62"/>
            <p:cNvSpPr/>
            <p:nvPr/>
          </p:nvSpPr>
          <p:spPr>
            <a:xfrm>
              <a:off x="731557" y="4245513"/>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62"/>
            <p:cNvSpPr/>
            <p:nvPr/>
          </p:nvSpPr>
          <p:spPr>
            <a:xfrm>
              <a:off x="1224956" y="4245513"/>
              <a:ext cx="5244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2"/>
            <p:cNvSpPr/>
            <p:nvPr/>
          </p:nvSpPr>
          <p:spPr>
            <a:xfrm>
              <a:off x="1883777" y="4245513"/>
              <a:ext cx="6618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62"/>
            <p:cNvSpPr/>
            <p:nvPr/>
          </p:nvSpPr>
          <p:spPr>
            <a:xfrm>
              <a:off x="2634075" y="4245513"/>
              <a:ext cx="2415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62"/>
            <p:cNvSpPr/>
            <p:nvPr/>
          </p:nvSpPr>
          <p:spPr>
            <a:xfrm>
              <a:off x="731557" y="4454038"/>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62"/>
            <p:cNvSpPr/>
            <p:nvPr/>
          </p:nvSpPr>
          <p:spPr>
            <a:xfrm>
              <a:off x="1224956" y="4454038"/>
              <a:ext cx="8340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62"/>
            <p:cNvSpPr/>
            <p:nvPr/>
          </p:nvSpPr>
          <p:spPr>
            <a:xfrm>
              <a:off x="2169156" y="4454038"/>
              <a:ext cx="3549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62"/>
            <p:cNvSpPr/>
            <p:nvPr/>
          </p:nvSpPr>
          <p:spPr>
            <a:xfrm>
              <a:off x="1250486" y="7083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62"/>
            <p:cNvSpPr/>
            <p:nvPr/>
          </p:nvSpPr>
          <p:spPr>
            <a:xfrm>
              <a:off x="821986" y="1017263"/>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62"/>
            <p:cNvSpPr/>
            <p:nvPr/>
          </p:nvSpPr>
          <p:spPr>
            <a:xfrm>
              <a:off x="1555286" y="101313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62"/>
            <p:cNvSpPr/>
            <p:nvPr/>
          </p:nvSpPr>
          <p:spPr>
            <a:xfrm>
              <a:off x="821979" y="134398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62"/>
            <p:cNvSpPr/>
            <p:nvPr/>
          </p:nvSpPr>
          <p:spPr>
            <a:xfrm>
              <a:off x="1739729" y="1668625"/>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62"/>
            <p:cNvSpPr/>
            <p:nvPr/>
          </p:nvSpPr>
          <p:spPr>
            <a:xfrm>
              <a:off x="2342754" y="2977538"/>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62"/>
            <p:cNvSpPr/>
            <p:nvPr/>
          </p:nvSpPr>
          <p:spPr>
            <a:xfrm>
              <a:off x="2537025" y="1981263"/>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62"/>
            <p:cNvSpPr/>
            <p:nvPr/>
          </p:nvSpPr>
          <p:spPr>
            <a:xfrm>
              <a:off x="2805050" y="2633038"/>
              <a:ext cx="327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62"/>
            <p:cNvSpPr/>
            <p:nvPr/>
          </p:nvSpPr>
          <p:spPr>
            <a:xfrm>
              <a:off x="2634386" y="44561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62"/>
            <p:cNvSpPr/>
            <p:nvPr/>
          </p:nvSpPr>
          <p:spPr>
            <a:xfrm>
              <a:off x="770511" y="39365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2"/>
            <p:cNvSpPr/>
            <p:nvPr/>
          </p:nvSpPr>
          <p:spPr>
            <a:xfrm>
              <a:off x="770511" y="3706475"/>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 name="Google Shape;642;p62"/>
          <p:cNvSpPr txBox="1"/>
          <p:nvPr/>
        </p:nvSpPr>
        <p:spPr>
          <a:xfrm>
            <a:off x="4014788" y="24535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643" name="Google Shape;643;p62"/>
          <p:cNvSpPr txBox="1"/>
          <p:nvPr/>
        </p:nvSpPr>
        <p:spPr>
          <a:xfrm>
            <a:off x="7313175" y="3836400"/>
            <a:ext cx="519300" cy="7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644" name="Google Shape;644;p62"/>
          <p:cNvSpPr txBox="1"/>
          <p:nvPr/>
        </p:nvSpPr>
        <p:spPr>
          <a:xfrm>
            <a:off x="7778275" y="4049400"/>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645" name="Google Shape;645;p62"/>
          <p:cNvSpPr txBox="1"/>
          <p:nvPr/>
        </p:nvSpPr>
        <p:spPr>
          <a:xfrm>
            <a:off x="4459138" y="460025"/>
            <a:ext cx="9762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2"/>
          <p:cNvSpPr txBox="1"/>
          <p:nvPr>
            <p:ph type="ctrTitle"/>
          </p:nvPr>
        </p:nvSpPr>
        <p:spPr>
          <a:xfrm>
            <a:off x="2735500" y="1258850"/>
            <a:ext cx="5797500" cy="20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Fundamentos de Programación y JAVA</a:t>
            </a:r>
            <a:endParaRPr/>
          </a:p>
        </p:txBody>
      </p:sp>
      <p:sp>
        <p:nvSpPr>
          <p:cNvPr id="342" name="Google Shape;342;p42"/>
          <p:cNvSpPr txBox="1"/>
          <p:nvPr>
            <p:ph idx="1" type="subTitle"/>
          </p:nvPr>
        </p:nvSpPr>
        <p:spPr>
          <a:xfrm>
            <a:off x="2735500" y="3297650"/>
            <a:ext cx="5797500" cy="44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Parte 2</a:t>
            </a:r>
            <a:endParaRPr/>
          </a:p>
        </p:txBody>
      </p:sp>
      <p:sp>
        <p:nvSpPr>
          <p:cNvPr id="343" name="Google Shape;343;p42"/>
          <p:cNvSpPr txBox="1"/>
          <p:nvPr/>
        </p:nvSpPr>
        <p:spPr>
          <a:xfrm>
            <a:off x="2097300" y="571000"/>
            <a:ext cx="704700" cy="87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344" name="Google Shape;344;p42"/>
          <p:cNvSpPr txBox="1"/>
          <p:nvPr/>
        </p:nvSpPr>
        <p:spPr>
          <a:xfrm>
            <a:off x="8588000" y="4001925"/>
            <a:ext cx="519300" cy="75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345" name="Google Shape;345;p42"/>
          <p:cNvSpPr txBox="1"/>
          <p:nvPr/>
        </p:nvSpPr>
        <p:spPr>
          <a:xfrm>
            <a:off x="2847375" y="4108415"/>
            <a:ext cx="1447500" cy="546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346" name="Google Shape;346;p42"/>
          <p:cNvGrpSpPr/>
          <p:nvPr/>
        </p:nvGrpSpPr>
        <p:grpSpPr>
          <a:xfrm>
            <a:off x="8059900" y="446250"/>
            <a:ext cx="473100" cy="186500"/>
            <a:chOff x="7059675" y="514525"/>
            <a:chExt cx="473100" cy="186500"/>
          </a:xfrm>
        </p:grpSpPr>
        <p:cxnSp>
          <p:nvCxnSpPr>
            <p:cNvPr id="347" name="Google Shape;347;p42"/>
            <p:cNvCxnSpPr/>
            <p:nvPr/>
          </p:nvCxnSpPr>
          <p:spPr>
            <a:xfrm flipH="1" rot="10800000">
              <a:off x="7059675" y="51452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48" name="Google Shape;348;p42"/>
            <p:cNvCxnSpPr/>
            <p:nvPr/>
          </p:nvCxnSpPr>
          <p:spPr>
            <a:xfrm flipH="1" rot="10800000">
              <a:off x="7059675" y="605675"/>
              <a:ext cx="473100" cy="4200"/>
            </a:xfrm>
            <a:prstGeom prst="straightConnector1">
              <a:avLst/>
            </a:prstGeom>
            <a:noFill/>
            <a:ln cap="flat" cmpd="sng" w="28575">
              <a:solidFill>
                <a:schemeClr val="dk1"/>
              </a:solidFill>
              <a:prstDash val="solid"/>
              <a:round/>
              <a:headEnd len="med" w="med" type="none"/>
              <a:tailEnd len="med" w="med" type="none"/>
            </a:ln>
          </p:spPr>
        </p:cxnSp>
        <p:cxnSp>
          <p:nvCxnSpPr>
            <p:cNvPr id="349" name="Google Shape;349;p42"/>
            <p:cNvCxnSpPr/>
            <p:nvPr/>
          </p:nvCxnSpPr>
          <p:spPr>
            <a:xfrm flipH="1" rot="10800000">
              <a:off x="7059675" y="696825"/>
              <a:ext cx="473100" cy="4200"/>
            </a:xfrm>
            <a:prstGeom prst="straightConnector1">
              <a:avLst/>
            </a:prstGeom>
            <a:noFill/>
            <a:ln cap="flat" cmpd="sng" w="28575">
              <a:solidFill>
                <a:schemeClr val="dk1"/>
              </a:solidFill>
              <a:prstDash val="solid"/>
              <a:round/>
              <a:headEnd len="med" w="med" type="none"/>
              <a:tailEnd len="med" w="med" type="none"/>
            </a:ln>
          </p:spPr>
        </p:cxnSp>
      </p:grpSp>
      <p:grpSp>
        <p:nvGrpSpPr>
          <p:cNvPr id="350" name="Google Shape;350;p42"/>
          <p:cNvGrpSpPr/>
          <p:nvPr/>
        </p:nvGrpSpPr>
        <p:grpSpPr>
          <a:xfrm>
            <a:off x="255130" y="696438"/>
            <a:ext cx="2377907" cy="3907563"/>
            <a:chOff x="5" y="747463"/>
            <a:chExt cx="2377907" cy="3907563"/>
          </a:xfrm>
        </p:grpSpPr>
        <p:sp>
          <p:nvSpPr>
            <p:cNvPr id="351" name="Google Shape;351;p42"/>
            <p:cNvSpPr/>
            <p:nvPr/>
          </p:nvSpPr>
          <p:spPr>
            <a:xfrm>
              <a:off x="5" y="756038"/>
              <a:ext cx="3549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2"/>
            <p:cNvSpPr/>
            <p:nvPr/>
          </p:nvSpPr>
          <p:spPr>
            <a:xfrm>
              <a:off x="486329" y="747463"/>
              <a:ext cx="3549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2"/>
            <p:cNvSpPr/>
            <p:nvPr/>
          </p:nvSpPr>
          <p:spPr>
            <a:xfrm>
              <a:off x="5" y="1068263"/>
              <a:ext cx="3549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2"/>
            <p:cNvSpPr/>
            <p:nvPr/>
          </p:nvSpPr>
          <p:spPr>
            <a:xfrm>
              <a:off x="5" y="1394975"/>
              <a:ext cx="3549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2"/>
            <p:cNvSpPr/>
            <p:nvPr/>
          </p:nvSpPr>
          <p:spPr>
            <a:xfrm>
              <a:off x="5" y="1721713"/>
              <a:ext cx="3549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2"/>
            <p:cNvSpPr/>
            <p:nvPr/>
          </p:nvSpPr>
          <p:spPr>
            <a:xfrm>
              <a:off x="434858" y="1721713"/>
              <a:ext cx="454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2"/>
            <p:cNvSpPr/>
            <p:nvPr/>
          </p:nvSpPr>
          <p:spPr>
            <a:xfrm>
              <a:off x="934654" y="1721722"/>
              <a:ext cx="2607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2"/>
            <p:cNvSpPr/>
            <p:nvPr/>
          </p:nvSpPr>
          <p:spPr>
            <a:xfrm>
              <a:off x="5" y="2032288"/>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2"/>
            <p:cNvSpPr/>
            <p:nvPr/>
          </p:nvSpPr>
          <p:spPr>
            <a:xfrm>
              <a:off x="5" y="2375138"/>
              <a:ext cx="3276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2"/>
            <p:cNvSpPr/>
            <p:nvPr/>
          </p:nvSpPr>
          <p:spPr>
            <a:xfrm>
              <a:off x="5" y="26840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2"/>
            <p:cNvSpPr/>
            <p:nvPr/>
          </p:nvSpPr>
          <p:spPr>
            <a:xfrm>
              <a:off x="5" y="2992988"/>
              <a:ext cx="32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2"/>
            <p:cNvSpPr/>
            <p:nvPr/>
          </p:nvSpPr>
          <p:spPr>
            <a:xfrm>
              <a:off x="13726" y="3773963"/>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2"/>
            <p:cNvSpPr/>
            <p:nvPr/>
          </p:nvSpPr>
          <p:spPr>
            <a:xfrm>
              <a:off x="434858" y="2032288"/>
              <a:ext cx="3276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2"/>
            <p:cNvSpPr/>
            <p:nvPr/>
          </p:nvSpPr>
          <p:spPr>
            <a:xfrm>
              <a:off x="395919" y="2375138"/>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2"/>
            <p:cNvSpPr/>
            <p:nvPr/>
          </p:nvSpPr>
          <p:spPr>
            <a:xfrm>
              <a:off x="434858" y="2684063"/>
              <a:ext cx="3276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2"/>
            <p:cNvSpPr/>
            <p:nvPr/>
          </p:nvSpPr>
          <p:spPr>
            <a:xfrm>
              <a:off x="434858" y="3009950"/>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2"/>
            <p:cNvSpPr/>
            <p:nvPr/>
          </p:nvSpPr>
          <p:spPr>
            <a:xfrm>
              <a:off x="434858" y="3335838"/>
              <a:ext cx="3276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2"/>
            <p:cNvSpPr/>
            <p:nvPr/>
          </p:nvSpPr>
          <p:spPr>
            <a:xfrm>
              <a:off x="838550" y="2032296"/>
              <a:ext cx="465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2"/>
            <p:cNvSpPr/>
            <p:nvPr/>
          </p:nvSpPr>
          <p:spPr>
            <a:xfrm>
              <a:off x="838550" y="2375145"/>
              <a:ext cx="650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2"/>
            <p:cNvSpPr/>
            <p:nvPr/>
          </p:nvSpPr>
          <p:spPr>
            <a:xfrm>
              <a:off x="861466" y="2684069"/>
              <a:ext cx="7572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2"/>
            <p:cNvSpPr/>
            <p:nvPr/>
          </p:nvSpPr>
          <p:spPr>
            <a:xfrm>
              <a:off x="861466" y="3028567"/>
              <a:ext cx="7572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2"/>
            <p:cNvSpPr/>
            <p:nvPr/>
          </p:nvSpPr>
          <p:spPr>
            <a:xfrm>
              <a:off x="861466" y="3335841"/>
              <a:ext cx="7572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2"/>
            <p:cNvSpPr/>
            <p:nvPr/>
          </p:nvSpPr>
          <p:spPr>
            <a:xfrm>
              <a:off x="1360349" y="2032296"/>
              <a:ext cx="4242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2"/>
            <p:cNvSpPr/>
            <p:nvPr/>
          </p:nvSpPr>
          <p:spPr>
            <a:xfrm>
              <a:off x="1573836" y="2358182"/>
              <a:ext cx="4242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2"/>
            <p:cNvSpPr/>
            <p:nvPr/>
          </p:nvSpPr>
          <p:spPr>
            <a:xfrm>
              <a:off x="1697856" y="2684094"/>
              <a:ext cx="2607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2"/>
            <p:cNvSpPr/>
            <p:nvPr/>
          </p:nvSpPr>
          <p:spPr>
            <a:xfrm>
              <a:off x="1697856" y="3335891"/>
              <a:ext cx="2607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2"/>
            <p:cNvSpPr/>
            <p:nvPr/>
          </p:nvSpPr>
          <p:spPr>
            <a:xfrm>
              <a:off x="13726" y="4013038"/>
              <a:ext cx="327600" cy="1479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2"/>
            <p:cNvSpPr/>
            <p:nvPr/>
          </p:nvSpPr>
          <p:spPr>
            <a:xfrm>
              <a:off x="395919" y="4296538"/>
              <a:ext cx="327600" cy="1479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2"/>
            <p:cNvSpPr/>
            <p:nvPr/>
          </p:nvSpPr>
          <p:spPr>
            <a:xfrm>
              <a:off x="875884" y="4296538"/>
              <a:ext cx="385500" cy="1479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2"/>
            <p:cNvSpPr/>
            <p:nvPr/>
          </p:nvSpPr>
          <p:spPr>
            <a:xfrm>
              <a:off x="1360349" y="4296538"/>
              <a:ext cx="486900" cy="147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2"/>
            <p:cNvSpPr/>
            <p:nvPr/>
          </p:nvSpPr>
          <p:spPr>
            <a:xfrm>
              <a:off x="1912083" y="4296538"/>
              <a:ext cx="177600" cy="147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2"/>
            <p:cNvSpPr/>
            <p:nvPr/>
          </p:nvSpPr>
          <p:spPr>
            <a:xfrm>
              <a:off x="395919" y="4505063"/>
              <a:ext cx="327600" cy="147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2"/>
            <p:cNvSpPr/>
            <p:nvPr/>
          </p:nvSpPr>
          <p:spPr>
            <a:xfrm>
              <a:off x="875884" y="4505063"/>
              <a:ext cx="613500" cy="147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2"/>
            <p:cNvSpPr/>
            <p:nvPr/>
          </p:nvSpPr>
          <p:spPr>
            <a:xfrm>
              <a:off x="1570204" y="4505063"/>
              <a:ext cx="260700" cy="147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2"/>
            <p:cNvSpPr/>
            <p:nvPr/>
          </p:nvSpPr>
          <p:spPr>
            <a:xfrm>
              <a:off x="894657" y="759375"/>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2"/>
            <p:cNvSpPr/>
            <p:nvPr/>
          </p:nvSpPr>
          <p:spPr>
            <a:xfrm>
              <a:off x="486348" y="1068288"/>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2"/>
            <p:cNvSpPr/>
            <p:nvPr/>
          </p:nvSpPr>
          <p:spPr>
            <a:xfrm>
              <a:off x="1169818" y="1064149"/>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2"/>
            <p:cNvSpPr/>
            <p:nvPr/>
          </p:nvSpPr>
          <p:spPr>
            <a:xfrm>
              <a:off x="486342" y="1395013"/>
              <a:ext cx="402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2"/>
            <p:cNvSpPr/>
            <p:nvPr/>
          </p:nvSpPr>
          <p:spPr>
            <a:xfrm>
              <a:off x="1254423" y="1719659"/>
              <a:ext cx="2964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2"/>
            <p:cNvSpPr/>
            <p:nvPr/>
          </p:nvSpPr>
          <p:spPr>
            <a:xfrm>
              <a:off x="1697859" y="3028567"/>
              <a:ext cx="2964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2"/>
            <p:cNvSpPr/>
            <p:nvPr/>
          </p:nvSpPr>
          <p:spPr>
            <a:xfrm>
              <a:off x="1840717" y="2032296"/>
              <a:ext cx="240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2"/>
            <p:cNvSpPr/>
            <p:nvPr/>
          </p:nvSpPr>
          <p:spPr>
            <a:xfrm>
              <a:off x="2037810" y="2684069"/>
              <a:ext cx="2409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2"/>
            <p:cNvSpPr/>
            <p:nvPr/>
          </p:nvSpPr>
          <p:spPr>
            <a:xfrm>
              <a:off x="1912311" y="4507125"/>
              <a:ext cx="4656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2"/>
            <p:cNvSpPr/>
            <p:nvPr/>
          </p:nvSpPr>
          <p:spPr>
            <a:xfrm>
              <a:off x="434873" y="39876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2"/>
            <p:cNvSpPr/>
            <p:nvPr/>
          </p:nvSpPr>
          <p:spPr>
            <a:xfrm>
              <a:off x="434873" y="3757500"/>
              <a:ext cx="633300" cy="1479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3"/>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Arreglos</a:t>
            </a:r>
            <a:endParaRPr/>
          </a:p>
        </p:txBody>
      </p:sp>
      <p:sp>
        <p:nvSpPr>
          <p:cNvPr id="401" name="Google Shape;401;p43"/>
          <p:cNvSpPr txBox="1"/>
          <p:nvPr>
            <p:ph idx="3" type="subTitle"/>
          </p:nvPr>
        </p:nvSpPr>
        <p:spPr>
          <a:xfrm>
            <a:off x="503775" y="1303225"/>
            <a:ext cx="8234700" cy="1117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E</a:t>
            </a:r>
            <a:r>
              <a:rPr lang="en"/>
              <a:t>s un objeto que almacena una colección de elementos del mismo tipo. Estos elementos pueden ser variables primitivas o no primitivos. Son estructuras de datos que te permiten almacenar y manipular múltiples valores bajo un solo nombre de variable.</a:t>
            </a:r>
            <a:endParaRPr/>
          </a:p>
        </p:txBody>
      </p:sp>
      <p:sp>
        <p:nvSpPr>
          <p:cNvPr id="402" name="Google Shape;402;p43"/>
          <p:cNvSpPr txBox="1"/>
          <p:nvPr/>
        </p:nvSpPr>
        <p:spPr>
          <a:xfrm>
            <a:off x="720000" y="2495813"/>
            <a:ext cx="23205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00FF00"/>
                </a:solidFill>
                <a:latin typeface="Source Code Pro"/>
                <a:ea typeface="Source Code Pro"/>
                <a:cs typeface="Source Code Pro"/>
                <a:sym typeface="Source Code Pro"/>
              </a:rPr>
              <a:t>Unidimensionales</a:t>
            </a:r>
            <a:endParaRPr sz="1500">
              <a:solidFill>
                <a:srgbClr val="00FF00"/>
              </a:solidFill>
              <a:latin typeface="Source Code Pro"/>
              <a:ea typeface="Source Code Pro"/>
              <a:cs typeface="Source Code Pro"/>
              <a:sym typeface="Source Code Pro"/>
            </a:endParaRPr>
          </a:p>
        </p:txBody>
      </p:sp>
      <p:sp>
        <p:nvSpPr>
          <p:cNvPr id="403" name="Google Shape;403;p43"/>
          <p:cNvSpPr txBox="1"/>
          <p:nvPr/>
        </p:nvSpPr>
        <p:spPr>
          <a:xfrm>
            <a:off x="6164175" y="2421025"/>
            <a:ext cx="2010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FF0000"/>
                </a:solidFill>
                <a:latin typeface="Source Code Pro"/>
                <a:ea typeface="Source Code Pro"/>
                <a:cs typeface="Source Code Pro"/>
                <a:sym typeface="Source Code Pro"/>
              </a:rPr>
              <a:t>Bidimensionales</a:t>
            </a:r>
            <a:endParaRPr sz="1500">
              <a:solidFill>
                <a:srgbClr val="FF0000"/>
              </a:solidFill>
              <a:latin typeface="Source Code Pro"/>
              <a:ea typeface="Source Code Pro"/>
              <a:cs typeface="Source Code Pro"/>
              <a:sym typeface="Source Code Pro"/>
            </a:endParaRPr>
          </a:p>
        </p:txBody>
      </p:sp>
      <p:sp>
        <p:nvSpPr>
          <p:cNvPr id="404" name="Google Shape;404;p43"/>
          <p:cNvSpPr txBox="1"/>
          <p:nvPr/>
        </p:nvSpPr>
        <p:spPr>
          <a:xfrm>
            <a:off x="503775" y="2986125"/>
            <a:ext cx="3484500" cy="1693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chemeClr val="dk1"/>
                </a:solidFill>
                <a:latin typeface="Source Code Pro"/>
                <a:ea typeface="Source Code Pro"/>
                <a:cs typeface="Source Code Pro"/>
                <a:sym typeface="Source Code Pro"/>
              </a:rPr>
              <a:t>Almacena elementos del mismo tipo en una secuencia lineal. Podemos pensar en un arreglo unidimensional como una lista ordenada de elementos, donde cada elemento tiene un índice único que comienza desde cero.</a:t>
            </a:r>
            <a:endParaRPr>
              <a:solidFill>
                <a:schemeClr val="dk1"/>
              </a:solidFill>
              <a:latin typeface="Source Code Pro"/>
              <a:ea typeface="Source Code Pro"/>
              <a:cs typeface="Source Code Pro"/>
              <a:sym typeface="Source Code Pro"/>
            </a:endParaRPr>
          </a:p>
        </p:txBody>
      </p:sp>
      <p:sp>
        <p:nvSpPr>
          <p:cNvPr id="405" name="Google Shape;405;p43"/>
          <p:cNvSpPr txBox="1"/>
          <p:nvPr/>
        </p:nvSpPr>
        <p:spPr>
          <a:xfrm>
            <a:off x="5136350" y="2878425"/>
            <a:ext cx="3762600" cy="1908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chemeClr val="dk1"/>
                </a:solidFill>
                <a:latin typeface="Source Code Pro"/>
                <a:ea typeface="Source Code Pro"/>
                <a:cs typeface="Source Code Pro"/>
                <a:sym typeface="Source Code Pro"/>
              </a:rPr>
              <a:t>Almacena elementos en filas y columnas, formando una especie de cuadrícula o matriz. Podemos pensar en un arreglo bidimensional como una tabla en la que cada elemento tiene dos índices: uno para la fila y otro para la columna.</a:t>
            </a:r>
            <a:endParaRPr>
              <a:solidFill>
                <a:schemeClr val="dk1"/>
              </a:solidFill>
              <a:latin typeface="Source Code Pro"/>
              <a:ea typeface="Source Code Pro"/>
              <a:cs typeface="Source Code Pro"/>
              <a:sym typeface="Source Code Pr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4"/>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FF00"/>
                </a:solidFill>
              </a:rPr>
              <a:t>Unidimensionales</a:t>
            </a:r>
            <a:endParaRPr>
              <a:solidFill>
                <a:srgbClr val="00FF00"/>
              </a:solidFill>
            </a:endParaRPr>
          </a:p>
          <a:p>
            <a:pPr indent="0" lvl="0" marL="0" rtl="0" algn="ctr">
              <a:spcBef>
                <a:spcPts val="0"/>
              </a:spcBef>
              <a:spcAft>
                <a:spcPts val="0"/>
              </a:spcAft>
              <a:buNone/>
            </a:pPr>
            <a:r>
              <a:t/>
            </a:r>
            <a:endParaRPr/>
          </a:p>
        </p:txBody>
      </p:sp>
      <p:pic>
        <p:nvPicPr>
          <p:cNvPr id="411" name="Google Shape;411;p44"/>
          <p:cNvPicPr preferRelativeResize="0"/>
          <p:nvPr/>
        </p:nvPicPr>
        <p:blipFill>
          <a:blip r:embed="rId3">
            <a:alphaModFix/>
          </a:blip>
          <a:stretch>
            <a:fillRect/>
          </a:stretch>
        </p:blipFill>
        <p:spPr>
          <a:xfrm>
            <a:off x="2107900" y="1319825"/>
            <a:ext cx="5562074" cy="32398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45"/>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FF00"/>
                </a:solidFill>
              </a:rPr>
              <a:t>Unidimensionales</a:t>
            </a:r>
            <a:endParaRPr>
              <a:solidFill>
                <a:srgbClr val="00FF00"/>
              </a:solidFill>
            </a:endParaRPr>
          </a:p>
          <a:p>
            <a:pPr indent="0" lvl="0" marL="0" rtl="0" algn="ctr">
              <a:spcBef>
                <a:spcPts val="0"/>
              </a:spcBef>
              <a:spcAft>
                <a:spcPts val="0"/>
              </a:spcAft>
              <a:buNone/>
            </a:pPr>
            <a:r>
              <a:t/>
            </a:r>
            <a:endParaRPr/>
          </a:p>
        </p:txBody>
      </p:sp>
      <p:pic>
        <p:nvPicPr>
          <p:cNvPr id="417" name="Google Shape;417;p45"/>
          <p:cNvPicPr preferRelativeResize="0"/>
          <p:nvPr/>
        </p:nvPicPr>
        <p:blipFill>
          <a:blip r:embed="rId3">
            <a:alphaModFix/>
          </a:blip>
          <a:stretch>
            <a:fillRect/>
          </a:stretch>
        </p:blipFill>
        <p:spPr>
          <a:xfrm>
            <a:off x="1980950" y="1462050"/>
            <a:ext cx="5458575" cy="3332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46"/>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0000"/>
                </a:solidFill>
              </a:rPr>
              <a:t>Bidimensionales</a:t>
            </a:r>
            <a:endParaRPr>
              <a:solidFill>
                <a:srgbClr val="FF0000"/>
              </a:solidFill>
            </a:endParaRPr>
          </a:p>
          <a:p>
            <a:pPr indent="0" lvl="0" marL="0" rtl="0" algn="ctr">
              <a:spcBef>
                <a:spcPts val="0"/>
              </a:spcBef>
              <a:spcAft>
                <a:spcPts val="0"/>
              </a:spcAft>
              <a:buNone/>
            </a:pPr>
            <a:r>
              <a:t/>
            </a:r>
            <a:endParaRPr/>
          </a:p>
        </p:txBody>
      </p:sp>
      <p:pic>
        <p:nvPicPr>
          <p:cNvPr id="423" name="Google Shape;423;p46"/>
          <p:cNvPicPr preferRelativeResize="0"/>
          <p:nvPr/>
        </p:nvPicPr>
        <p:blipFill>
          <a:blip r:embed="rId3">
            <a:alphaModFix/>
          </a:blip>
          <a:stretch>
            <a:fillRect/>
          </a:stretch>
        </p:blipFill>
        <p:spPr>
          <a:xfrm>
            <a:off x="1702950" y="1462823"/>
            <a:ext cx="6208550" cy="3203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47"/>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0000"/>
                </a:solidFill>
              </a:rPr>
              <a:t>Bidimensionales</a:t>
            </a:r>
            <a:endParaRPr>
              <a:solidFill>
                <a:srgbClr val="FF0000"/>
              </a:solidFill>
            </a:endParaRPr>
          </a:p>
          <a:p>
            <a:pPr indent="0" lvl="0" marL="0" rtl="0" algn="ctr">
              <a:spcBef>
                <a:spcPts val="0"/>
              </a:spcBef>
              <a:spcAft>
                <a:spcPts val="0"/>
              </a:spcAft>
              <a:buNone/>
            </a:pPr>
            <a:r>
              <a:t/>
            </a:r>
            <a:endParaRPr/>
          </a:p>
        </p:txBody>
      </p:sp>
      <p:pic>
        <p:nvPicPr>
          <p:cNvPr id="429" name="Google Shape;429;p47"/>
          <p:cNvPicPr preferRelativeResize="0"/>
          <p:nvPr/>
        </p:nvPicPr>
        <p:blipFill>
          <a:blip r:embed="rId3">
            <a:alphaModFix/>
          </a:blip>
          <a:stretch>
            <a:fillRect/>
          </a:stretch>
        </p:blipFill>
        <p:spPr>
          <a:xfrm>
            <a:off x="1681575" y="1237475"/>
            <a:ext cx="6404749" cy="3602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48"/>
          <p:cNvSpPr txBox="1"/>
          <p:nvPr>
            <p:ph type="title"/>
          </p:nvPr>
        </p:nvSpPr>
        <p:spPr>
          <a:xfrm>
            <a:off x="720000" y="206300"/>
            <a:ext cx="7704000" cy="70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Listas Dinámicas</a:t>
            </a:r>
            <a:endParaRPr/>
          </a:p>
        </p:txBody>
      </p:sp>
      <p:sp>
        <p:nvSpPr>
          <p:cNvPr id="435" name="Google Shape;435;p48"/>
          <p:cNvSpPr txBox="1"/>
          <p:nvPr/>
        </p:nvSpPr>
        <p:spPr>
          <a:xfrm>
            <a:off x="280175" y="1234000"/>
            <a:ext cx="8629500" cy="1477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chemeClr val="dk1"/>
                </a:solidFill>
                <a:latin typeface="Source Code Pro"/>
                <a:ea typeface="Source Code Pro"/>
                <a:cs typeface="Source Code Pro"/>
                <a:sym typeface="Source Code Pro"/>
              </a:rPr>
              <a:t>Las listas dinámicas son estructuras de datos que pueden cambiar de tamaño durante la ejecución del programa, lo que las hace útiles cuando no conocemos de antemano la cantidad exacta de elementos que contendrá la lista. </a:t>
            </a:r>
            <a:r>
              <a:rPr lang="en">
                <a:solidFill>
                  <a:schemeClr val="dk1"/>
                </a:solidFill>
                <a:latin typeface="Source Code Pro"/>
                <a:ea typeface="Source Code Pro"/>
                <a:cs typeface="Source Code Pro"/>
                <a:sym typeface="Source Code Pro"/>
              </a:rPr>
              <a:t>Se implementan generalmente mediante la interfaz List del paquete </a:t>
            </a:r>
            <a:r>
              <a:rPr b="1" lang="en">
                <a:solidFill>
                  <a:srgbClr val="FF0000"/>
                </a:solidFill>
                <a:latin typeface="Source Code Pro"/>
                <a:ea typeface="Source Code Pro"/>
                <a:cs typeface="Source Code Pro"/>
                <a:sym typeface="Source Code Pro"/>
              </a:rPr>
              <a:t>java.util.</a:t>
            </a:r>
            <a:r>
              <a:rPr lang="en">
                <a:solidFill>
                  <a:schemeClr val="dk1"/>
                </a:solidFill>
                <a:latin typeface="Source Code Pro"/>
                <a:ea typeface="Source Code Pro"/>
                <a:cs typeface="Source Code Pro"/>
                <a:sym typeface="Source Code Pro"/>
              </a:rPr>
              <a:t> </a:t>
            </a:r>
            <a:endParaRPr>
              <a:solidFill>
                <a:schemeClr val="dk1"/>
              </a:solidFill>
              <a:latin typeface="Source Code Pro"/>
              <a:ea typeface="Source Code Pro"/>
              <a:cs typeface="Source Code Pro"/>
              <a:sym typeface="Source Code Pro"/>
            </a:endParaRPr>
          </a:p>
          <a:p>
            <a:pPr indent="0" lvl="0" marL="0" rtl="0" algn="just">
              <a:spcBef>
                <a:spcPts val="0"/>
              </a:spcBef>
              <a:spcAft>
                <a:spcPts val="0"/>
              </a:spcAft>
              <a:buNone/>
            </a:pPr>
            <a:r>
              <a:t/>
            </a:r>
            <a:endParaRPr>
              <a:solidFill>
                <a:schemeClr val="dk1"/>
              </a:solidFill>
              <a:latin typeface="Source Code Pro"/>
              <a:ea typeface="Source Code Pro"/>
              <a:cs typeface="Source Code Pro"/>
              <a:sym typeface="Source Code Pro"/>
            </a:endParaRPr>
          </a:p>
          <a:p>
            <a:pPr indent="0" lvl="0" marL="0" rtl="0" algn="just">
              <a:spcBef>
                <a:spcPts val="0"/>
              </a:spcBef>
              <a:spcAft>
                <a:spcPts val="0"/>
              </a:spcAft>
              <a:buNone/>
            </a:pPr>
            <a:r>
              <a:t/>
            </a:r>
            <a:endParaRPr>
              <a:solidFill>
                <a:schemeClr val="dk1"/>
              </a:solidFill>
              <a:latin typeface="Source Code Pro"/>
              <a:ea typeface="Source Code Pro"/>
              <a:cs typeface="Source Code Pro"/>
              <a:sym typeface="Source Code Pro"/>
            </a:endParaRPr>
          </a:p>
        </p:txBody>
      </p:sp>
      <p:pic>
        <p:nvPicPr>
          <p:cNvPr id="436" name="Google Shape;436;p48"/>
          <p:cNvPicPr preferRelativeResize="0"/>
          <p:nvPr/>
        </p:nvPicPr>
        <p:blipFill>
          <a:blip r:embed="rId3">
            <a:alphaModFix/>
          </a:blip>
          <a:stretch>
            <a:fillRect/>
          </a:stretch>
        </p:blipFill>
        <p:spPr>
          <a:xfrm>
            <a:off x="720000" y="2288275"/>
            <a:ext cx="7907551" cy="26135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ntroduction to Java Programming for High School by Slidesgo">
  <a:themeElements>
    <a:clrScheme name="Simple Light">
      <a:dk1>
        <a:srgbClr val="E7E7E7"/>
      </a:dk1>
      <a:lt1>
        <a:srgbClr val="10111A"/>
      </a:lt1>
      <a:dk2>
        <a:srgbClr val="FD4A4A"/>
      </a:dk2>
      <a:lt2>
        <a:srgbClr val="EC7955"/>
      </a:lt2>
      <a:accent1>
        <a:srgbClr val="E81A81"/>
      </a:accent1>
      <a:accent2>
        <a:srgbClr val="94EE6B"/>
      </a:accent2>
      <a:accent3>
        <a:srgbClr val="4CAE97"/>
      </a:accent3>
      <a:accent4>
        <a:srgbClr val="BD64B5"/>
      </a:accent4>
      <a:accent5>
        <a:srgbClr val="FFFF99"/>
      </a:accent5>
      <a:accent6>
        <a:srgbClr val="2C293A"/>
      </a:accent6>
      <a:hlink>
        <a:srgbClr val="F8F8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